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18.xml" ContentType="application/vnd.openxmlformats-officedocument.presentationml.notesSlide+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Default Extension="fntdata" ContentType="application/x-fontdata"/>
  <Override PartName="/ppt/notesSlides/notesSlide16.xml" ContentType="application/vnd.openxmlformats-officedocument.presentationml.notes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Layouts/slideLayout3.xml" ContentType="application/vnd.openxmlformats-officedocument.presentationml.slideLayout+xml"/>
  <Default Extension="jpeg" ContentType="image/jpeg"/>
  <Override PartName="/ppt/notesSlides/notesSlide17.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notesSlides/notesSlide13.xml" ContentType="application/vnd.openxmlformats-officedocument.presentationml.notesSlid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2"/>
  </p:notesMasterIdLst>
  <p:sldIdLst>
    <p:sldId id="256" r:id="rId2"/>
    <p:sldId id="257" r:id="rId3"/>
    <p:sldId id="288" r:id="rId4"/>
    <p:sldId id="291" r:id="rId5"/>
    <p:sldId id="292" r:id="rId6"/>
    <p:sldId id="294" r:id="rId7"/>
    <p:sldId id="258" r:id="rId8"/>
    <p:sldId id="259" r:id="rId9"/>
    <p:sldId id="260" r:id="rId10"/>
    <p:sldId id="261" r:id="rId11"/>
    <p:sldId id="262" r:id="rId12"/>
    <p:sldId id="263" r:id="rId13"/>
    <p:sldId id="264" r:id="rId14"/>
    <p:sldId id="266" r:id="rId15"/>
    <p:sldId id="267" r:id="rId16"/>
    <p:sldId id="268" r:id="rId17"/>
    <p:sldId id="269" r:id="rId18"/>
    <p:sldId id="270" r:id="rId19"/>
    <p:sldId id="271" r:id="rId20"/>
    <p:sldId id="272" r:id="rId21"/>
    <p:sldId id="273" r:id="rId22"/>
    <p:sldId id="280" r:id="rId23"/>
    <p:sldId id="285" r:id="rId24"/>
    <p:sldId id="284" r:id="rId25"/>
    <p:sldId id="289" r:id="rId26"/>
    <p:sldId id="290" r:id="rId27"/>
    <p:sldId id="274" r:id="rId28"/>
    <p:sldId id="275" r:id="rId29"/>
    <p:sldId id="276" r:id="rId30"/>
    <p:sldId id="278" r:id="rId31"/>
  </p:sldIdLst>
  <p:sldSz cx="9144000" cy="5143500" type="screen16x9"/>
  <p:notesSz cx="6858000" cy="9144000"/>
  <p:embeddedFontLst>
    <p:embeddedFont>
      <p:font typeface="Libre Baskerville" charset="0"/>
      <p:regular r:id="rId33"/>
      <p:bold r:id="rId34"/>
      <p:italic r:id="rId35"/>
    </p:embeddedFont>
    <p:embeddedFont>
      <p:font typeface="Montserrat" charset="0"/>
      <p:regular r:id="rId36"/>
      <p:bold r:id="rId37"/>
      <p:italic r:id="rId38"/>
      <p:boldItalic r:id="rId39"/>
    </p:embeddedFont>
    <p:embeddedFont>
      <p:font typeface="Lato" charset="0"/>
      <p:regular r:id="rId40"/>
      <p:bold r:id="rId41"/>
      <p:italic r:id="rId42"/>
      <p:boldItalic r:id="rId4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4660"/>
  </p:normalViewPr>
  <p:slideViewPr>
    <p:cSldViewPr snapToGrid="0">
      <p:cViewPr varScale="1">
        <p:scale>
          <a:sx n="105" d="100"/>
          <a:sy n="105" d="100"/>
        </p:scale>
        <p:origin x="-366" y="-84"/>
      </p:cViewPr>
      <p:guideLst>
        <p:guide orient="horz" pos="162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2.fntdata"/><Relationship Id="rId42" Type="http://schemas.openxmlformats.org/officeDocument/2006/relationships/font" Target="fonts/font10.fntdata"/><Relationship Id="rId47"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font" Target="fonts/font6.fntdata"/><Relationship Id="rId46"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font" Target="fonts/font8.fntdata"/><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 Id="rId43" Type="http://schemas.openxmlformats.org/officeDocument/2006/relationships/font" Target="fonts/font1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2" name="Google Shape;132;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7" name="Google Shape;207;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3" name="Google Shape;213;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9" name="Google Shape;219;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5" name="Google Shape;225;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1" name="Google Shape;231;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7" name="Google Shape;237;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p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3" name="Google Shape;243;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p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9" name="Google Shape;249;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p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5" name="Google Shape;255;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p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1" name="Google Shape;261;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9" name="Google Shape;13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p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7" name="Google Shape;267;p21: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p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9" name="Google Shape;279;p23: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5" name="Google Shape;145;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1" name="Google Shape;151;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7" name="Google Shape;157;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3" name="Google Shape;163;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9" name="Google Shape;169;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6" name="Google Shape;176;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3" name="Google Shape;183;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name="adj" fmla="val 0"/>
            </a:avLst>
          </a:prstGeom>
          <a:solidFill>
            <a:schemeClr val="lt1">
              <a:alpha val="2745"/>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name="adj" fmla="val 50000"/>
              </a:avLst>
            </a:prstGeom>
            <a:solidFill>
              <a:schemeClr val="lt1">
                <a:alpha val="2745"/>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 name="Google Shape;13;p2"/>
            <p:cNvSpPr/>
            <p:nvPr/>
          </p:nvSpPr>
          <p:spPr>
            <a:xfrm rot="-5400000">
              <a:off x="150" y="1145825"/>
              <a:ext cx="3996600" cy="3996900"/>
            </a:xfrm>
            <a:prstGeom prst="diagStripe">
              <a:avLst>
                <a:gd name="adj" fmla="val 58774"/>
              </a:avLst>
            </a:prstGeom>
            <a:solidFill>
              <a:schemeClr val="lt1">
                <a:alpha val="2745"/>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 name="Google Shape;14;p2"/>
            <p:cNvSpPr/>
            <p:nvPr/>
          </p:nvSpPr>
          <p:spPr>
            <a:xfrm rot="-5400000">
              <a:off x="1646" y="-75"/>
              <a:ext cx="2299800" cy="23001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 name="Google Shape;15;p2"/>
            <p:cNvSpPr/>
            <p:nvPr/>
          </p:nvSpPr>
          <p:spPr>
            <a:xfrm flipH="1">
              <a:off x="652821" y="590035"/>
              <a:ext cx="2300100" cy="2299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6" name="Google Shape;16;p2"/>
          <p:cNvSpPr txBox="1">
            <a:spLocks noGrp="1"/>
          </p:cNvSpPr>
          <p:nvPr>
            <p:ph type="ctrTitle"/>
          </p:nvPr>
        </p:nvSpPr>
        <p:spPr>
          <a:xfrm>
            <a:off x="3537150" y="1578400"/>
            <a:ext cx="5017500" cy="1578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4000"/>
              <a:buNone/>
              <a:defRPr sz="4000"/>
            </a:lvl1pPr>
            <a:lvl2pPr lvl="1" algn="l">
              <a:lnSpc>
                <a:spcPct val="100000"/>
              </a:lnSpc>
              <a:spcBef>
                <a:spcPts val="0"/>
              </a:spcBef>
              <a:spcAft>
                <a:spcPts val="0"/>
              </a:spcAft>
              <a:buSzPts val="4000"/>
              <a:buNone/>
              <a:defRPr sz="4000"/>
            </a:lvl2pPr>
            <a:lvl3pPr lvl="2" algn="l">
              <a:lnSpc>
                <a:spcPct val="100000"/>
              </a:lnSpc>
              <a:spcBef>
                <a:spcPts val="0"/>
              </a:spcBef>
              <a:spcAft>
                <a:spcPts val="0"/>
              </a:spcAft>
              <a:buSzPts val="4000"/>
              <a:buNone/>
              <a:defRPr sz="4000"/>
            </a:lvl3pPr>
            <a:lvl4pPr lvl="3" algn="l">
              <a:lnSpc>
                <a:spcPct val="100000"/>
              </a:lnSpc>
              <a:spcBef>
                <a:spcPts val="0"/>
              </a:spcBef>
              <a:spcAft>
                <a:spcPts val="0"/>
              </a:spcAft>
              <a:buSzPts val="4000"/>
              <a:buNone/>
              <a:defRPr sz="4000"/>
            </a:lvl4pPr>
            <a:lvl5pPr lvl="4" algn="l">
              <a:lnSpc>
                <a:spcPct val="100000"/>
              </a:lnSpc>
              <a:spcBef>
                <a:spcPts val="0"/>
              </a:spcBef>
              <a:spcAft>
                <a:spcPts val="0"/>
              </a:spcAft>
              <a:buSzPts val="4000"/>
              <a:buNone/>
              <a:defRPr sz="4000"/>
            </a:lvl5pPr>
            <a:lvl6pPr lvl="5" algn="l">
              <a:lnSpc>
                <a:spcPct val="100000"/>
              </a:lnSpc>
              <a:spcBef>
                <a:spcPts val="0"/>
              </a:spcBef>
              <a:spcAft>
                <a:spcPts val="0"/>
              </a:spcAft>
              <a:buSzPts val="4000"/>
              <a:buNone/>
              <a:defRPr sz="4000"/>
            </a:lvl6pPr>
            <a:lvl7pPr lvl="6" algn="l">
              <a:lnSpc>
                <a:spcPct val="100000"/>
              </a:lnSpc>
              <a:spcBef>
                <a:spcPts val="0"/>
              </a:spcBef>
              <a:spcAft>
                <a:spcPts val="0"/>
              </a:spcAft>
              <a:buSzPts val="4000"/>
              <a:buNone/>
              <a:defRPr sz="4000"/>
            </a:lvl7pPr>
            <a:lvl8pPr lvl="7" algn="l">
              <a:lnSpc>
                <a:spcPct val="100000"/>
              </a:lnSpc>
              <a:spcBef>
                <a:spcPts val="0"/>
              </a:spcBef>
              <a:spcAft>
                <a:spcPts val="0"/>
              </a:spcAft>
              <a:buSzPts val="4000"/>
              <a:buNone/>
              <a:defRPr sz="4000"/>
            </a:lvl8pPr>
            <a:lvl9pPr lvl="8" algn="l">
              <a:lnSpc>
                <a:spcPct val="100000"/>
              </a:lnSpc>
              <a:spcBef>
                <a:spcPts val="0"/>
              </a:spcBef>
              <a:spcAft>
                <a:spcPts val="0"/>
              </a:spcAft>
              <a:buSzPts val="4000"/>
              <a:buNone/>
              <a:defRPr sz="4000"/>
            </a:lvl9pPr>
          </a:lstStyle>
          <a:p>
            <a:endParaRPr/>
          </a:p>
        </p:txBody>
      </p:sp>
      <p:sp>
        <p:nvSpPr>
          <p:cNvPr id="17" name="Google Shape;17;p2"/>
          <p:cNvSpPr txBox="1">
            <a:spLocks noGrp="1"/>
          </p:cNvSpPr>
          <p:nvPr>
            <p:ph type="subTitle" idx="1"/>
          </p:nvPr>
        </p:nvSpPr>
        <p:spPr>
          <a:xfrm>
            <a:off x="5083950" y="3924925"/>
            <a:ext cx="3470700" cy="5061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300"/>
              <a:buNone/>
              <a:defRPr/>
            </a:lvl1pPr>
            <a:lvl2pPr lvl="1" algn="l">
              <a:lnSpc>
                <a:spcPct val="100000"/>
              </a:lnSpc>
              <a:spcBef>
                <a:spcPts val="0"/>
              </a:spcBef>
              <a:spcAft>
                <a:spcPts val="0"/>
              </a:spcAft>
              <a:buSzPts val="1300"/>
              <a:buNone/>
              <a:defRPr sz="1300"/>
            </a:lvl2pPr>
            <a:lvl3pPr lvl="2" algn="l">
              <a:lnSpc>
                <a:spcPct val="100000"/>
              </a:lnSpc>
              <a:spcBef>
                <a:spcPts val="0"/>
              </a:spcBef>
              <a:spcAft>
                <a:spcPts val="0"/>
              </a:spcAft>
              <a:buSzPts val="1300"/>
              <a:buNone/>
              <a:defRPr sz="1300"/>
            </a:lvl3pPr>
            <a:lvl4pPr lvl="3" algn="l">
              <a:lnSpc>
                <a:spcPct val="100000"/>
              </a:lnSpc>
              <a:spcBef>
                <a:spcPts val="0"/>
              </a:spcBef>
              <a:spcAft>
                <a:spcPts val="0"/>
              </a:spcAft>
              <a:buSzPts val="1300"/>
              <a:buNone/>
              <a:defRPr sz="1300"/>
            </a:lvl4pPr>
            <a:lvl5pPr lvl="4" algn="l">
              <a:lnSpc>
                <a:spcPct val="100000"/>
              </a:lnSpc>
              <a:spcBef>
                <a:spcPts val="0"/>
              </a:spcBef>
              <a:spcAft>
                <a:spcPts val="0"/>
              </a:spcAft>
              <a:buSzPts val="1300"/>
              <a:buNone/>
              <a:defRPr sz="1300"/>
            </a:lvl5pPr>
            <a:lvl6pPr lvl="5" algn="l">
              <a:lnSpc>
                <a:spcPct val="100000"/>
              </a:lnSpc>
              <a:spcBef>
                <a:spcPts val="0"/>
              </a:spcBef>
              <a:spcAft>
                <a:spcPts val="0"/>
              </a:spcAft>
              <a:buSzPts val="1300"/>
              <a:buNone/>
              <a:defRPr sz="1300"/>
            </a:lvl6pPr>
            <a:lvl7pPr lvl="6" algn="l">
              <a:lnSpc>
                <a:spcPct val="100000"/>
              </a:lnSpc>
              <a:spcBef>
                <a:spcPts val="0"/>
              </a:spcBef>
              <a:spcAft>
                <a:spcPts val="0"/>
              </a:spcAft>
              <a:buSzPts val="1300"/>
              <a:buNone/>
              <a:defRPr sz="1300"/>
            </a:lvl7pPr>
            <a:lvl8pPr lvl="7" algn="l">
              <a:lnSpc>
                <a:spcPct val="100000"/>
              </a:lnSpc>
              <a:spcBef>
                <a:spcPts val="0"/>
              </a:spcBef>
              <a:spcAft>
                <a:spcPts val="0"/>
              </a:spcAft>
              <a:buSzPts val="1300"/>
              <a:buNone/>
              <a:defRPr sz="1300"/>
            </a:lvl8pPr>
            <a:lvl9pPr lvl="8" algn="l">
              <a:lnSpc>
                <a:spcPct val="100000"/>
              </a:lnSpc>
              <a:spcBef>
                <a:spcPts val="0"/>
              </a:spcBef>
              <a:spcAft>
                <a:spcPts val="0"/>
              </a:spcAft>
              <a:buSzPts val="1300"/>
              <a:buNone/>
              <a:defRPr sz="1300"/>
            </a:lvl9pPr>
          </a:lstStyle>
          <a:p>
            <a:endParaRPr/>
          </a:p>
        </p:txBody>
      </p:sp>
      <p:sp>
        <p:nvSpPr>
          <p:cNvPr id="18" name="Google Shape;18;p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IN"/>
              <a:pPr marL="0" lvl="0" indent="0" algn="r" rtl="0">
                <a:spcBef>
                  <a:spcPts val="0"/>
                </a:spcBef>
                <a:spcAft>
                  <a:spcPts val="0"/>
                </a:spcAft>
                <a:buNone/>
              </a:pPr>
              <a:t>‹#›</a:t>
            </a:fld>
            <a:endParaRPr/>
          </a:p>
        </p:txBody>
      </p:sp>
    </p:spTree>
  </p:cSld>
  <p:clrMapOvr>
    <a:masterClrMapping/>
  </p:clrMapOvr>
  <p:transition>
    <p:cove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name="adj" fmla="val 49469"/>
              </a:avLst>
            </a:prstGeom>
            <a:solidFill>
              <a:schemeClr val="lt1">
                <a:alpha val="313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 name="Google Shape;108;p11"/>
            <p:cNvSpPr/>
            <p:nvPr/>
          </p:nvSpPr>
          <p:spPr>
            <a:xfrm rot="5400000">
              <a:off x="4841125" y="5700"/>
              <a:ext cx="4298100" cy="4286700"/>
            </a:xfrm>
            <a:prstGeom prst="diagStripe">
              <a:avLst>
                <a:gd name="adj" fmla="val 0"/>
              </a:avLst>
            </a:prstGeom>
            <a:solidFill>
              <a:schemeClr val="lt1">
                <a:alpha val="313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 name="Google Shape;109;p11"/>
            <p:cNvSpPr/>
            <p:nvPr/>
          </p:nvSpPr>
          <p:spPr>
            <a:xfrm rot="-5400000">
              <a:off x="5618399" y="1236468"/>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 name="Google Shape;110;p11"/>
            <p:cNvSpPr/>
            <p:nvPr/>
          </p:nvSpPr>
          <p:spPr>
            <a:xfrm flipH="1">
              <a:off x="5849857" y="1443956"/>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 name="Google Shape;111;p11"/>
            <p:cNvSpPr/>
            <p:nvPr/>
          </p:nvSpPr>
          <p:spPr>
            <a:xfrm rot="-5400000">
              <a:off x="5987081" y="2469465"/>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 name="Google Shape;112;p11"/>
            <p:cNvSpPr/>
            <p:nvPr/>
          </p:nvSpPr>
          <p:spPr>
            <a:xfrm flipH="1">
              <a:off x="6222115" y="2676953"/>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 name="Google Shape;113;p11"/>
            <p:cNvSpPr/>
            <p:nvPr/>
          </p:nvSpPr>
          <p:spPr>
            <a:xfrm rot="-5400000">
              <a:off x="6675341" y="1862018"/>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 name="Google Shape;114;p11"/>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 name="Google Shape;115;p11"/>
            <p:cNvSpPr/>
            <p:nvPr/>
          </p:nvSpPr>
          <p:spPr>
            <a:xfrm rot="-5400000">
              <a:off x="6861141" y="2477810"/>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 name="Google Shape;116;p11"/>
            <p:cNvSpPr/>
            <p:nvPr/>
          </p:nvSpPr>
          <p:spPr>
            <a:xfrm flipH="1">
              <a:off x="7965266" y="2692963"/>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 name="Google Shape;117;p11"/>
            <p:cNvSpPr/>
            <p:nvPr/>
          </p:nvSpPr>
          <p:spPr>
            <a:xfrm flipH="1">
              <a:off x="8145082" y="3308755"/>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 name="Google Shape;118;p11"/>
            <p:cNvSpPr/>
            <p:nvPr/>
          </p:nvSpPr>
          <p:spPr>
            <a:xfrm rot="-5400000">
              <a:off x="7047599" y="3095015"/>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 name="Google Shape;119;p11"/>
            <p:cNvSpPr/>
            <p:nvPr/>
          </p:nvSpPr>
          <p:spPr>
            <a:xfrm flipH="1">
              <a:off x="7276649" y="3302502"/>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 name="Google Shape;120;p11"/>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 name="Google Shape;121;p11"/>
            <p:cNvSpPr/>
            <p:nvPr/>
          </p:nvSpPr>
          <p:spPr>
            <a:xfrm flipH="1">
              <a:off x="7462448" y="3918294"/>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 name="Google Shape;122;p11"/>
            <p:cNvSpPr/>
            <p:nvPr/>
          </p:nvSpPr>
          <p:spPr>
            <a:xfrm rot="-5400000">
              <a:off x="8102491" y="3718473"/>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 name="Google Shape;123;p11"/>
            <p:cNvSpPr/>
            <p:nvPr/>
          </p:nvSpPr>
          <p:spPr>
            <a:xfrm flipH="1">
              <a:off x="8334533" y="3925960"/>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 name="Google Shape;124;p11"/>
            <p:cNvSpPr/>
            <p:nvPr/>
          </p:nvSpPr>
          <p:spPr>
            <a:xfrm rot="-5400000">
              <a:off x="8288290" y="4334265"/>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25" name="Google Shape;125;p11"/>
          <p:cNvSpPr txBox="1">
            <a:spLocks noGrp="1"/>
          </p:cNvSpPr>
          <p:nvPr>
            <p:ph type="title" hasCustomPrompt="1"/>
          </p:nvPr>
        </p:nvSpPr>
        <p:spPr>
          <a:xfrm>
            <a:off x="823850" y="1284675"/>
            <a:ext cx="4776000" cy="13008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8000"/>
              <a:buNone/>
              <a:defRPr sz="8000"/>
            </a:lvl1pPr>
            <a:lvl2pPr lvl="1" algn="l">
              <a:lnSpc>
                <a:spcPct val="100000"/>
              </a:lnSpc>
              <a:spcBef>
                <a:spcPts val="0"/>
              </a:spcBef>
              <a:spcAft>
                <a:spcPts val="0"/>
              </a:spcAft>
              <a:buSzPts val="8000"/>
              <a:buNone/>
              <a:defRPr sz="8000"/>
            </a:lvl2pPr>
            <a:lvl3pPr lvl="2" algn="l">
              <a:lnSpc>
                <a:spcPct val="100000"/>
              </a:lnSpc>
              <a:spcBef>
                <a:spcPts val="0"/>
              </a:spcBef>
              <a:spcAft>
                <a:spcPts val="0"/>
              </a:spcAft>
              <a:buSzPts val="8000"/>
              <a:buNone/>
              <a:defRPr sz="8000"/>
            </a:lvl3pPr>
            <a:lvl4pPr lvl="3" algn="l">
              <a:lnSpc>
                <a:spcPct val="100000"/>
              </a:lnSpc>
              <a:spcBef>
                <a:spcPts val="0"/>
              </a:spcBef>
              <a:spcAft>
                <a:spcPts val="0"/>
              </a:spcAft>
              <a:buSzPts val="8000"/>
              <a:buNone/>
              <a:defRPr sz="8000"/>
            </a:lvl4pPr>
            <a:lvl5pPr lvl="4" algn="l">
              <a:lnSpc>
                <a:spcPct val="100000"/>
              </a:lnSpc>
              <a:spcBef>
                <a:spcPts val="0"/>
              </a:spcBef>
              <a:spcAft>
                <a:spcPts val="0"/>
              </a:spcAft>
              <a:buSzPts val="8000"/>
              <a:buNone/>
              <a:defRPr sz="8000"/>
            </a:lvl5pPr>
            <a:lvl6pPr lvl="5" algn="l">
              <a:lnSpc>
                <a:spcPct val="100000"/>
              </a:lnSpc>
              <a:spcBef>
                <a:spcPts val="0"/>
              </a:spcBef>
              <a:spcAft>
                <a:spcPts val="0"/>
              </a:spcAft>
              <a:buSzPts val="8000"/>
              <a:buNone/>
              <a:defRPr sz="8000"/>
            </a:lvl6pPr>
            <a:lvl7pPr lvl="6" algn="l">
              <a:lnSpc>
                <a:spcPct val="100000"/>
              </a:lnSpc>
              <a:spcBef>
                <a:spcPts val="0"/>
              </a:spcBef>
              <a:spcAft>
                <a:spcPts val="0"/>
              </a:spcAft>
              <a:buSzPts val="8000"/>
              <a:buNone/>
              <a:defRPr sz="8000"/>
            </a:lvl7pPr>
            <a:lvl8pPr lvl="7" algn="l">
              <a:lnSpc>
                <a:spcPct val="100000"/>
              </a:lnSpc>
              <a:spcBef>
                <a:spcPts val="0"/>
              </a:spcBef>
              <a:spcAft>
                <a:spcPts val="0"/>
              </a:spcAft>
              <a:buSzPts val="8000"/>
              <a:buNone/>
              <a:defRPr sz="8000"/>
            </a:lvl8pPr>
            <a:lvl9pPr lvl="8" algn="l">
              <a:lnSpc>
                <a:spcPct val="100000"/>
              </a:lnSpc>
              <a:spcBef>
                <a:spcPts val="0"/>
              </a:spcBef>
              <a:spcAft>
                <a:spcPts val="0"/>
              </a:spcAft>
              <a:buSzPts val="8000"/>
              <a:buNone/>
              <a:defRPr sz="8000"/>
            </a:lvl9pPr>
          </a:lstStyle>
          <a:p>
            <a:r>
              <a:t>xx%</a:t>
            </a:r>
          </a:p>
        </p:txBody>
      </p:sp>
      <p:sp>
        <p:nvSpPr>
          <p:cNvPr id="126" name="Google Shape;126;p11"/>
          <p:cNvSpPr txBox="1">
            <a:spLocks noGrp="1"/>
          </p:cNvSpPr>
          <p:nvPr>
            <p:ph type="body" idx="1"/>
          </p:nvPr>
        </p:nvSpPr>
        <p:spPr>
          <a:xfrm>
            <a:off x="823850" y="2643124"/>
            <a:ext cx="4776000" cy="1218900"/>
          </a:xfrm>
          <a:prstGeom prst="rect">
            <a:avLst/>
          </a:prstGeom>
          <a:noFill/>
          <a:ln>
            <a:noFill/>
          </a:ln>
        </p:spPr>
        <p:txBody>
          <a:bodyPr spcFirstLastPara="1" wrap="square" lIns="91425" tIns="91425" rIns="91425" bIns="91425" anchor="t" anchorCtr="0">
            <a:noAutofit/>
          </a:bodyPr>
          <a:lstStyle>
            <a:lvl1pPr marL="457200" lvl="0" indent="-311150" algn="l">
              <a:lnSpc>
                <a:spcPct val="115000"/>
              </a:lnSpc>
              <a:spcBef>
                <a:spcPts val="0"/>
              </a:spcBef>
              <a:spcAft>
                <a:spcPts val="0"/>
              </a:spcAft>
              <a:buSzPts val="1300"/>
              <a:buChar char="●"/>
              <a:defRPr/>
            </a:lvl1pPr>
            <a:lvl2pPr marL="914400" lvl="1" indent="-298450" algn="l">
              <a:lnSpc>
                <a:spcPct val="115000"/>
              </a:lnSpc>
              <a:spcBef>
                <a:spcPts val="1600"/>
              </a:spcBef>
              <a:spcAft>
                <a:spcPts val="0"/>
              </a:spcAft>
              <a:buSzPts val="1100"/>
              <a:buChar char="○"/>
              <a:defRPr/>
            </a:lvl2pPr>
            <a:lvl3pPr marL="1371600" lvl="2" indent="-298450" algn="l">
              <a:lnSpc>
                <a:spcPct val="115000"/>
              </a:lnSpc>
              <a:spcBef>
                <a:spcPts val="1600"/>
              </a:spcBef>
              <a:spcAft>
                <a:spcPts val="0"/>
              </a:spcAft>
              <a:buSzPts val="1100"/>
              <a:buChar char="■"/>
              <a:defRPr/>
            </a:lvl3pPr>
            <a:lvl4pPr marL="1828800" lvl="3" indent="-298450" algn="l">
              <a:lnSpc>
                <a:spcPct val="115000"/>
              </a:lnSpc>
              <a:spcBef>
                <a:spcPts val="1600"/>
              </a:spcBef>
              <a:spcAft>
                <a:spcPts val="0"/>
              </a:spcAft>
              <a:buSzPts val="1100"/>
              <a:buChar char="●"/>
              <a:defRPr/>
            </a:lvl4pPr>
            <a:lvl5pPr marL="2286000" lvl="4" indent="-298450" algn="l">
              <a:lnSpc>
                <a:spcPct val="115000"/>
              </a:lnSpc>
              <a:spcBef>
                <a:spcPts val="1600"/>
              </a:spcBef>
              <a:spcAft>
                <a:spcPts val="0"/>
              </a:spcAft>
              <a:buSzPts val="1100"/>
              <a:buChar char="○"/>
              <a:defRPr/>
            </a:lvl5pPr>
            <a:lvl6pPr marL="2743200" lvl="5" indent="-298450" algn="l">
              <a:lnSpc>
                <a:spcPct val="115000"/>
              </a:lnSpc>
              <a:spcBef>
                <a:spcPts val="1600"/>
              </a:spcBef>
              <a:spcAft>
                <a:spcPts val="0"/>
              </a:spcAft>
              <a:buSzPts val="1100"/>
              <a:buChar char="■"/>
              <a:defRPr/>
            </a:lvl6pPr>
            <a:lvl7pPr marL="3200400" lvl="6" indent="-298450" algn="l">
              <a:lnSpc>
                <a:spcPct val="115000"/>
              </a:lnSpc>
              <a:spcBef>
                <a:spcPts val="1600"/>
              </a:spcBef>
              <a:spcAft>
                <a:spcPts val="0"/>
              </a:spcAft>
              <a:buSzPts val="1100"/>
              <a:buChar char="●"/>
              <a:defRPr/>
            </a:lvl7pPr>
            <a:lvl8pPr marL="3657600" lvl="7" indent="-298450" algn="l">
              <a:lnSpc>
                <a:spcPct val="115000"/>
              </a:lnSpc>
              <a:spcBef>
                <a:spcPts val="1600"/>
              </a:spcBef>
              <a:spcAft>
                <a:spcPts val="0"/>
              </a:spcAft>
              <a:buSzPts val="1100"/>
              <a:buChar char="○"/>
              <a:defRPr/>
            </a:lvl8pPr>
            <a:lvl9pPr marL="4114800" lvl="8" indent="-298450" algn="l">
              <a:lnSpc>
                <a:spcPct val="115000"/>
              </a:lnSpc>
              <a:spcBef>
                <a:spcPts val="1600"/>
              </a:spcBef>
              <a:spcAft>
                <a:spcPts val="1600"/>
              </a:spcAft>
              <a:buSzPts val="1100"/>
              <a:buChar char="■"/>
              <a:defRPr/>
            </a:lvl9pPr>
          </a:lstStyle>
          <a:p>
            <a:endParaRPr/>
          </a:p>
        </p:txBody>
      </p:sp>
      <p:sp>
        <p:nvSpPr>
          <p:cNvPr id="127" name="Google Shape;127;p1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IN"/>
              <a:pPr marL="0" lvl="0" indent="0" algn="r" rtl="0">
                <a:spcBef>
                  <a:spcPts val="0"/>
                </a:spcBef>
                <a:spcAft>
                  <a:spcPts val="0"/>
                </a:spcAft>
                <a:buNone/>
              </a:pPr>
              <a:t>‹#›</a:t>
            </a:fld>
            <a:endParaRPr/>
          </a:p>
        </p:txBody>
      </p:sp>
    </p:spTree>
  </p:cSld>
  <p:clrMapOvr>
    <a:masterClrMapping/>
  </p:clrMapOvr>
  <p:transition>
    <p:cove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8"/>
        <p:cNvGrpSpPr/>
        <p:nvPr/>
      </p:nvGrpSpPr>
      <p:grpSpPr>
        <a:xfrm>
          <a:off x="0" y="0"/>
          <a:ext cx="0" cy="0"/>
          <a:chOff x="0" y="0"/>
          <a:chExt cx="0" cy="0"/>
        </a:xfrm>
      </p:grpSpPr>
      <p:sp>
        <p:nvSpPr>
          <p:cNvPr id="129" name="Google Shape;129;p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IN"/>
              <a:pPr marL="0" lvl="0" indent="0" algn="r" rtl="0">
                <a:spcBef>
                  <a:spcPts val="0"/>
                </a:spcBef>
                <a:spcAft>
                  <a:spcPts val="0"/>
                </a:spcAft>
                <a:buNone/>
              </a:pPr>
              <a:t>‹#›</a:t>
            </a:fld>
            <a:endParaRPr/>
          </a:p>
        </p:txBody>
      </p:sp>
    </p:spTree>
  </p:cSld>
  <p:clrMapOvr>
    <a:masterClrMapping/>
  </p:clrMapOvr>
  <p:transition>
    <p:cove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9"/>
        <p:cNvGrpSpPr/>
        <p:nvPr/>
      </p:nvGrpSpPr>
      <p:grpSpPr>
        <a:xfrm>
          <a:off x="0" y="0"/>
          <a:ext cx="0" cy="0"/>
          <a:chOff x="0" y="0"/>
          <a:chExt cx="0" cy="0"/>
        </a:xfrm>
      </p:grpSpPr>
      <p:grpSp>
        <p:nvGrpSpPr>
          <p:cNvPr id="20" name="Google Shape;20;p3"/>
          <p:cNvGrpSpPr/>
          <p:nvPr/>
        </p:nvGrpSpPr>
        <p:grpSpPr>
          <a:xfrm>
            <a:off x="4406400" y="0"/>
            <a:ext cx="4737600" cy="5143500"/>
            <a:chOff x="4406400" y="0"/>
            <a:chExt cx="4737600" cy="5143500"/>
          </a:xfrm>
        </p:grpSpPr>
        <p:sp>
          <p:nvSpPr>
            <p:cNvPr id="21" name="Google Shape;21;p3"/>
            <p:cNvSpPr/>
            <p:nvPr/>
          </p:nvSpPr>
          <p:spPr>
            <a:xfrm rot="5400000">
              <a:off x="4407900" y="-1500"/>
              <a:ext cx="4734600" cy="4737600"/>
            </a:xfrm>
            <a:prstGeom prst="diagStripe">
              <a:avLst>
                <a:gd name="adj" fmla="val 49469"/>
              </a:avLst>
            </a:prstGeom>
            <a:solidFill>
              <a:schemeClr val="lt1">
                <a:alpha val="313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 name="Google Shape;22;p3"/>
            <p:cNvSpPr/>
            <p:nvPr/>
          </p:nvSpPr>
          <p:spPr>
            <a:xfrm rot="5400000">
              <a:off x="4840825" y="6000"/>
              <a:ext cx="4298700" cy="4286700"/>
            </a:xfrm>
            <a:prstGeom prst="diagStripe">
              <a:avLst>
                <a:gd name="adj" fmla="val 0"/>
              </a:avLst>
            </a:prstGeom>
            <a:solidFill>
              <a:schemeClr val="lt1">
                <a:alpha val="313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 name="Google Shape;23;p3"/>
            <p:cNvSpPr/>
            <p:nvPr/>
          </p:nvSpPr>
          <p:spPr>
            <a:xfrm rot="-5400000">
              <a:off x="5618399" y="1236641"/>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 name="Google Shape;24;p3"/>
            <p:cNvSpPr/>
            <p:nvPr/>
          </p:nvSpPr>
          <p:spPr>
            <a:xfrm flipH="1">
              <a:off x="5849857" y="1444078"/>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 name="Google Shape;25;p3"/>
            <p:cNvSpPr/>
            <p:nvPr/>
          </p:nvSpPr>
          <p:spPr>
            <a:xfrm rot="-5400000">
              <a:off x="5987081" y="2469743"/>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 name="Google Shape;26;p3"/>
            <p:cNvSpPr/>
            <p:nvPr/>
          </p:nvSpPr>
          <p:spPr>
            <a:xfrm flipH="1">
              <a:off x="6222115" y="2677179"/>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 name="Google Shape;27;p3"/>
            <p:cNvSpPr/>
            <p:nvPr/>
          </p:nvSpPr>
          <p:spPr>
            <a:xfrm rot="-5400000">
              <a:off x="6675341" y="1862244"/>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 name="Google Shape;28;p3"/>
            <p:cNvSpPr/>
            <p:nvPr/>
          </p:nvSpPr>
          <p:spPr>
            <a:xfrm flipH="1">
              <a:off x="6908099" y="2069680"/>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 name="Google Shape;29;p3"/>
            <p:cNvSpPr/>
            <p:nvPr/>
          </p:nvSpPr>
          <p:spPr>
            <a:xfrm rot="-5400000">
              <a:off x="6861141" y="2478088"/>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 name="Google Shape;30;p3"/>
            <p:cNvSpPr/>
            <p:nvPr/>
          </p:nvSpPr>
          <p:spPr>
            <a:xfrm flipH="1">
              <a:off x="7965266" y="2693191"/>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 name="Google Shape;31;p3"/>
            <p:cNvSpPr/>
            <p:nvPr/>
          </p:nvSpPr>
          <p:spPr>
            <a:xfrm flipH="1">
              <a:off x="8145082" y="3309036"/>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 name="Google Shape;32;p3"/>
            <p:cNvSpPr/>
            <p:nvPr/>
          </p:nvSpPr>
          <p:spPr>
            <a:xfrm rot="-5400000">
              <a:off x="7047599" y="3095345"/>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 name="Google Shape;33;p3"/>
            <p:cNvSpPr/>
            <p:nvPr/>
          </p:nvSpPr>
          <p:spPr>
            <a:xfrm flipH="1">
              <a:off x="7276649" y="3302781"/>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 name="Google Shape;34;p3"/>
            <p:cNvSpPr/>
            <p:nvPr/>
          </p:nvSpPr>
          <p:spPr>
            <a:xfrm rot="-5400000">
              <a:off x="7227414" y="3711189"/>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 name="Google Shape;35;p3"/>
            <p:cNvSpPr/>
            <p:nvPr/>
          </p:nvSpPr>
          <p:spPr>
            <a:xfrm flipH="1">
              <a:off x="7462448" y="3918625"/>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 name="Google Shape;36;p3"/>
            <p:cNvSpPr/>
            <p:nvPr/>
          </p:nvSpPr>
          <p:spPr>
            <a:xfrm rot="-5400000">
              <a:off x="8102491" y="3718856"/>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
            <p:cNvSpPr/>
            <p:nvPr/>
          </p:nvSpPr>
          <p:spPr>
            <a:xfrm flipH="1">
              <a:off x="8334533" y="3926292"/>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 name="Google Shape;38;p3"/>
            <p:cNvSpPr/>
            <p:nvPr/>
          </p:nvSpPr>
          <p:spPr>
            <a:xfrm rot="-5400000">
              <a:off x="8288290" y="4334700"/>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9" name="Google Shape;39;p3"/>
          <p:cNvSpPr txBox="1">
            <a:spLocks noGrp="1"/>
          </p:cNvSpPr>
          <p:nvPr>
            <p:ph type="title"/>
          </p:nvPr>
        </p:nvSpPr>
        <p:spPr>
          <a:xfrm>
            <a:off x="823850" y="866775"/>
            <a:ext cx="4587000" cy="35211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40" name="Google Shape;40;p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IN"/>
              <a:pPr marL="0" lvl="0" indent="0" algn="r" rtl="0">
                <a:spcBef>
                  <a:spcPts val="0"/>
                </a:spcBef>
                <a:spcAft>
                  <a:spcPts val="0"/>
                </a:spcAft>
                <a:buNone/>
              </a:pPr>
              <a:t>‹#›</a:t>
            </a:fld>
            <a:endParaRPr/>
          </a:p>
        </p:txBody>
      </p:sp>
    </p:spTree>
  </p:cSld>
  <p:clrMapOvr>
    <a:masterClrMapping/>
  </p:clrMapOvr>
  <p:transition>
    <p:cove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1"/>
        <p:cNvGrpSpPr/>
        <p:nvPr/>
      </p:nvGrpSpPr>
      <p:grpSpPr>
        <a:xfrm>
          <a:off x="0" y="0"/>
          <a:ext cx="0" cy="0"/>
          <a:chOff x="0" y="0"/>
          <a:chExt cx="0" cy="0"/>
        </a:xfrm>
      </p:grpSpPr>
      <p:grpSp>
        <p:nvGrpSpPr>
          <p:cNvPr id="42" name="Google Shape;42;p4"/>
          <p:cNvGrpSpPr/>
          <p:nvPr/>
        </p:nvGrpSpPr>
        <p:grpSpPr>
          <a:xfrm>
            <a:off x="0" y="381001"/>
            <a:ext cx="1037850" cy="1016288"/>
            <a:chOff x="0" y="381001"/>
            <a:chExt cx="1037850" cy="1016288"/>
          </a:xfrm>
        </p:grpSpPr>
        <p:sp>
          <p:nvSpPr>
            <p:cNvPr id="43" name="Google Shape;43;p4"/>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 name="Google Shape;44;p4"/>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5" name="Google Shape;45;p4"/>
          <p:cNvSpPr txBox="1">
            <a:spLocks noGrp="1"/>
          </p:cNvSpPr>
          <p:nvPr>
            <p:ph type="title"/>
          </p:nvPr>
        </p:nvSpPr>
        <p:spPr>
          <a:xfrm>
            <a:off x="1297500" y="393750"/>
            <a:ext cx="7038900" cy="9141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46" name="Google Shape;46;p4"/>
          <p:cNvSpPr txBox="1">
            <a:spLocks noGrp="1"/>
          </p:cNvSpPr>
          <p:nvPr>
            <p:ph type="body" idx="1"/>
          </p:nvPr>
        </p:nvSpPr>
        <p:spPr>
          <a:xfrm>
            <a:off x="1297500" y="1567550"/>
            <a:ext cx="7038900" cy="2911200"/>
          </a:xfrm>
          <a:prstGeom prst="rect">
            <a:avLst/>
          </a:prstGeom>
          <a:noFill/>
          <a:ln>
            <a:noFill/>
          </a:ln>
        </p:spPr>
        <p:txBody>
          <a:bodyPr spcFirstLastPara="1" wrap="square" lIns="91425" tIns="91425" rIns="91425" bIns="91425" anchor="t" anchorCtr="0">
            <a:noAutofit/>
          </a:bodyPr>
          <a:lstStyle>
            <a:lvl1pPr marL="457200" lvl="0" indent="-311150" algn="l">
              <a:lnSpc>
                <a:spcPct val="115000"/>
              </a:lnSpc>
              <a:spcBef>
                <a:spcPts val="0"/>
              </a:spcBef>
              <a:spcAft>
                <a:spcPts val="0"/>
              </a:spcAft>
              <a:buSzPts val="1300"/>
              <a:buChar char="●"/>
              <a:defRPr/>
            </a:lvl1pPr>
            <a:lvl2pPr marL="914400" lvl="1" indent="-298450" algn="l">
              <a:lnSpc>
                <a:spcPct val="115000"/>
              </a:lnSpc>
              <a:spcBef>
                <a:spcPts val="1600"/>
              </a:spcBef>
              <a:spcAft>
                <a:spcPts val="0"/>
              </a:spcAft>
              <a:buSzPts val="1100"/>
              <a:buChar char="○"/>
              <a:defRPr/>
            </a:lvl2pPr>
            <a:lvl3pPr marL="1371600" lvl="2" indent="-298450" algn="l">
              <a:lnSpc>
                <a:spcPct val="115000"/>
              </a:lnSpc>
              <a:spcBef>
                <a:spcPts val="1600"/>
              </a:spcBef>
              <a:spcAft>
                <a:spcPts val="0"/>
              </a:spcAft>
              <a:buSzPts val="1100"/>
              <a:buChar char="■"/>
              <a:defRPr/>
            </a:lvl3pPr>
            <a:lvl4pPr marL="1828800" lvl="3" indent="-298450" algn="l">
              <a:lnSpc>
                <a:spcPct val="115000"/>
              </a:lnSpc>
              <a:spcBef>
                <a:spcPts val="1600"/>
              </a:spcBef>
              <a:spcAft>
                <a:spcPts val="0"/>
              </a:spcAft>
              <a:buSzPts val="1100"/>
              <a:buChar char="●"/>
              <a:defRPr/>
            </a:lvl4pPr>
            <a:lvl5pPr marL="2286000" lvl="4" indent="-298450" algn="l">
              <a:lnSpc>
                <a:spcPct val="115000"/>
              </a:lnSpc>
              <a:spcBef>
                <a:spcPts val="1600"/>
              </a:spcBef>
              <a:spcAft>
                <a:spcPts val="0"/>
              </a:spcAft>
              <a:buSzPts val="1100"/>
              <a:buChar char="○"/>
              <a:defRPr/>
            </a:lvl5pPr>
            <a:lvl6pPr marL="2743200" lvl="5" indent="-298450" algn="l">
              <a:lnSpc>
                <a:spcPct val="115000"/>
              </a:lnSpc>
              <a:spcBef>
                <a:spcPts val="1600"/>
              </a:spcBef>
              <a:spcAft>
                <a:spcPts val="0"/>
              </a:spcAft>
              <a:buSzPts val="1100"/>
              <a:buChar char="■"/>
              <a:defRPr/>
            </a:lvl6pPr>
            <a:lvl7pPr marL="3200400" lvl="6" indent="-298450" algn="l">
              <a:lnSpc>
                <a:spcPct val="115000"/>
              </a:lnSpc>
              <a:spcBef>
                <a:spcPts val="1600"/>
              </a:spcBef>
              <a:spcAft>
                <a:spcPts val="0"/>
              </a:spcAft>
              <a:buSzPts val="1100"/>
              <a:buChar char="●"/>
              <a:defRPr/>
            </a:lvl7pPr>
            <a:lvl8pPr marL="3657600" lvl="7" indent="-298450" algn="l">
              <a:lnSpc>
                <a:spcPct val="115000"/>
              </a:lnSpc>
              <a:spcBef>
                <a:spcPts val="1600"/>
              </a:spcBef>
              <a:spcAft>
                <a:spcPts val="0"/>
              </a:spcAft>
              <a:buSzPts val="1100"/>
              <a:buChar char="○"/>
              <a:defRPr/>
            </a:lvl8pPr>
            <a:lvl9pPr marL="4114800" lvl="8" indent="-298450" algn="l">
              <a:lnSpc>
                <a:spcPct val="115000"/>
              </a:lnSpc>
              <a:spcBef>
                <a:spcPts val="1600"/>
              </a:spcBef>
              <a:spcAft>
                <a:spcPts val="1600"/>
              </a:spcAft>
              <a:buSzPts val="1100"/>
              <a:buChar char="■"/>
              <a:defRPr/>
            </a:lvl9pPr>
          </a:lstStyle>
          <a:p>
            <a:endParaRPr/>
          </a:p>
        </p:txBody>
      </p:sp>
      <p:sp>
        <p:nvSpPr>
          <p:cNvPr id="47" name="Google Shape;47;p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IN"/>
              <a:pPr marL="0" lvl="0" indent="0" algn="r" rtl="0">
                <a:spcBef>
                  <a:spcPts val="0"/>
                </a:spcBef>
                <a:spcAft>
                  <a:spcPts val="0"/>
                </a:spcAft>
                <a:buNone/>
              </a:pPr>
              <a:t>‹#›</a:t>
            </a:fld>
            <a:endParaRPr/>
          </a:p>
        </p:txBody>
      </p:sp>
    </p:spTree>
  </p:cSld>
  <p:clrMapOvr>
    <a:masterClrMapping/>
  </p:clrMapOvr>
  <p:transition>
    <p:cove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8"/>
        <p:cNvGrpSpPr/>
        <p:nvPr/>
      </p:nvGrpSpPr>
      <p:grpSpPr>
        <a:xfrm>
          <a:off x="0" y="0"/>
          <a:ext cx="0" cy="0"/>
          <a:chOff x="0" y="0"/>
          <a:chExt cx="0" cy="0"/>
        </a:xfrm>
      </p:grpSpPr>
      <p:grpSp>
        <p:nvGrpSpPr>
          <p:cNvPr id="49" name="Google Shape;49;p5"/>
          <p:cNvGrpSpPr/>
          <p:nvPr/>
        </p:nvGrpSpPr>
        <p:grpSpPr>
          <a:xfrm>
            <a:off x="0" y="381001"/>
            <a:ext cx="1037850" cy="1016288"/>
            <a:chOff x="0" y="381001"/>
            <a:chExt cx="1037850" cy="1016288"/>
          </a:xfrm>
        </p:grpSpPr>
        <p:sp>
          <p:nvSpPr>
            <p:cNvPr id="50" name="Google Shape;50;p5"/>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 name="Google Shape;51;p5"/>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52" name="Google Shape;52;p5"/>
          <p:cNvSpPr txBox="1">
            <a:spLocks noGrp="1"/>
          </p:cNvSpPr>
          <p:nvPr>
            <p:ph type="title"/>
          </p:nvPr>
        </p:nvSpPr>
        <p:spPr>
          <a:xfrm>
            <a:off x="1297500" y="393750"/>
            <a:ext cx="7038900" cy="9141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53" name="Google Shape;53;p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IN"/>
              <a:pPr marL="0" lvl="0" indent="0" algn="r" rtl="0">
                <a:spcBef>
                  <a:spcPts val="0"/>
                </a:spcBef>
                <a:spcAft>
                  <a:spcPts val="0"/>
                </a:spcAft>
                <a:buNone/>
              </a:pPr>
              <a:t>‹#›</a:t>
            </a:fld>
            <a:endParaRPr/>
          </a:p>
        </p:txBody>
      </p:sp>
    </p:spTree>
  </p:cSld>
  <p:clrMapOvr>
    <a:masterClrMapping/>
  </p:clrMapOvr>
  <p:transition>
    <p:cove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4"/>
        <p:cNvGrpSpPr/>
        <p:nvPr/>
      </p:nvGrpSpPr>
      <p:grpSpPr>
        <a:xfrm>
          <a:off x="0" y="0"/>
          <a:ext cx="0" cy="0"/>
          <a:chOff x="0" y="0"/>
          <a:chExt cx="0" cy="0"/>
        </a:xfrm>
      </p:grpSpPr>
      <p:grpSp>
        <p:nvGrpSpPr>
          <p:cNvPr id="55" name="Google Shape;55;p6"/>
          <p:cNvGrpSpPr/>
          <p:nvPr/>
        </p:nvGrpSpPr>
        <p:grpSpPr>
          <a:xfrm>
            <a:off x="4406400" y="0"/>
            <a:ext cx="4737600" cy="5143065"/>
            <a:chOff x="4406400" y="0"/>
            <a:chExt cx="4737600" cy="5143065"/>
          </a:xfrm>
        </p:grpSpPr>
        <p:sp>
          <p:nvSpPr>
            <p:cNvPr id="56" name="Google Shape;56;p6"/>
            <p:cNvSpPr/>
            <p:nvPr/>
          </p:nvSpPr>
          <p:spPr>
            <a:xfrm rot="5400000">
              <a:off x="4408200" y="-1800"/>
              <a:ext cx="4734000" cy="4737600"/>
            </a:xfrm>
            <a:prstGeom prst="diagStripe">
              <a:avLst>
                <a:gd name="adj" fmla="val 49469"/>
              </a:avLst>
            </a:prstGeom>
            <a:solidFill>
              <a:schemeClr val="lt1">
                <a:alpha val="313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 name="Google Shape;57;p6"/>
            <p:cNvSpPr/>
            <p:nvPr/>
          </p:nvSpPr>
          <p:spPr>
            <a:xfrm rot="5400000">
              <a:off x="4841125" y="5700"/>
              <a:ext cx="4298100" cy="4286700"/>
            </a:xfrm>
            <a:prstGeom prst="diagStripe">
              <a:avLst>
                <a:gd name="adj" fmla="val 0"/>
              </a:avLst>
            </a:prstGeom>
            <a:solidFill>
              <a:schemeClr val="lt1">
                <a:alpha val="313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 name="Google Shape;58;p6"/>
            <p:cNvSpPr/>
            <p:nvPr/>
          </p:nvSpPr>
          <p:spPr>
            <a:xfrm rot="-5400000">
              <a:off x="5618399" y="1236468"/>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 name="Google Shape;59;p6"/>
            <p:cNvSpPr/>
            <p:nvPr/>
          </p:nvSpPr>
          <p:spPr>
            <a:xfrm flipH="1">
              <a:off x="5849857" y="1443956"/>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 name="Google Shape;60;p6"/>
            <p:cNvSpPr/>
            <p:nvPr/>
          </p:nvSpPr>
          <p:spPr>
            <a:xfrm rot="-5400000">
              <a:off x="5987081" y="2469465"/>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 name="Google Shape;61;p6"/>
            <p:cNvSpPr/>
            <p:nvPr/>
          </p:nvSpPr>
          <p:spPr>
            <a:xfrm flipH="1">
              <a:off x="6222115" y="2676953"/>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 name="Google Shape;62;p6"/>
            <p:cNvSpPr/>
            <p:nvPr/>
          </p:nvSpPr>
          <p:spPr>
            <a:xfrm rot="-5400000">
              <a:off x="6675341" y="1862018"/>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 name="Google Shape;63;p6"/>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 name="Google Shape;64;p6"/>
            <p:cNvSpPr/>
            <p:nvPr/>
          </p:nvSpPr>
          <p:spPr>
            <a:xfrm rot="-5400000">
              <a:off x="6861141" y="2477810"/>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 name="Google Shape;65;p6"/>
            <p:cNvSpPr/>
            <p:nvPr/>
          </p:nvSpPr>
          <p:spPr>
            <a:xfrm flipH="1">
              <a:off x="7965266" y="2692963"/>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 name="Google Shape;66;p6"/>
            <p:cNvSpPr/>
            <p:nvPr/>
          </p:nvSpPr>
          <p:spPr>
            <a:xfrm flipH="1">
              <a:off x="8145082" y="3308755"/>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 name="Google Shape;67;p6"/>
            <p:cNvSpPr/>
            <p:nvPr/>
          </p:nvSpPr>
          <p:spPr>
            <a:xfrm rot="-5400000">
              <a:off x="7047599" y="3095015"/>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 name="Google Shape;68;p6"/>
            <p:cNvSpPr/>
            <p:nvPr/>
          </p:nvSpPr>
          <p:spPr>
            <a:xfrm flipH="1">
              <a:off x="7276649" y="3302502"/>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 name="Google Shape;69;p6"/>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 name="Google Shape;70;p6"/>
            <p:cNvSpPr/>
            <p:nvPr/>
          </p:nvSpPr>
          <p:spPr>
            <a:xfrm flipH="1">
              <a:off x="7462448" y="3918294"/>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 name="Google Shape;71;p6"/>
            <p:cNvSpPr/>
            <p:nvPr/>
          </p:nvSpPr>
          <p:spPr>
            <a:xfrm rot="-5400000">
              <a:off x="8102491" y="3718473"/>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 name="Google Shape;72;p6"/>
            <p:cNvSpPr/>
            <p:nvPr/>
          </p:nvSpPr>
          <p:spPr>
            <a:xfrm flipH="1">
              <a:off x="8334533" y="3925960"/>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 name="Google Shape;73;p6"/>
            <p:cNvSpPr/>
            <p:nvPr/>
          </p:nvSpPr>
          <p:spPr>
            <a:xfrm rot="-5400000">
              <a:off x="8288290" y="4334265"/>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74" name="Google Shape;74;p6"/>
          <p:cNvSpPr txBox="1">
            <a:spLocks noGrp="1"/>
          </p:cNvSpPr>
          <p:nvPr>
            <p:ph type="title"/>
          </p:nvPr>
        </p:nvSpPr>
        <p:spPr>
          <a:xfrm>
            <a:off x="823850" y="2053000"/>
            <a:ext cx="4587000" cy="1148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75" name="Google Shape;75;p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IN"/>
              <a:pPr marL="0" lvl="0" indent="0" algn="r" rtl="0">
                <a:spcBef>
                  <a:spcPts val="0"/>
                </a:spcBef>
                <a:spcAft>
                  <a:spcPts val="0"/>
                </a:spcAft>
                <a:buNone/>
              </a:pPr>
              <a:t>‹#›</a:t>
            </a:fld>
            <a:endParaRPr/>
          </a:p>
        </p:txBody>
      </p:sp>
    </p:spTree>
  </p:cSld>
  <p:clrMapOvr>
    <a:masterClrMapping/>
  </p:clrMapOvr>
  <p:transition>
    <p:cove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76"/>
        <p:cNvGrpSpPr/>
        <p:nvPr/>
      </p:nvGrpSpPr>
      <p:grpSpPr>
        <a:xfrm>
          <a:off x="0" y="0"/>
          <a:ext cx="0" cy="0"/>
          <a:chOff x="0" y="0"/>
          <a:chExt cx="0" cy="0"/>
        </a:xfrm>
      </p:grpSpPr>
      <p:grpSp>
        <p:nvGrpSpPr>
          <p:cNvPr id="77" name="Google Shape;77;p7"/>
          <p:cNvGrpSpPr/>
          <p:nvPr/>
        </p:nvGrpSpPr>
        <p:grpSpPr>
          <a:xfrm>
            <a:off x="0" y="381001"/>
            <a:ext cx="1037850" cy="1016288"/>
            <a:chOff x="0" y="381001"/>
            <a:chExt cx="1037850" cy="1016288"/>
          </a:xfrm>
        </p:grpSpPr>
        <p:sp>
          <p:nvSpPr>
            <p:cNvPr id="78" name="Google Shape;78;p7"/>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 name="Google Shape;79;p7"/>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0" name="Google Shape;80;p7"/>
          <p:cNvSpPr txBox="1">
            <a:spLocks noGrp="1"/>
          </p:cNvSpPr>
          <p:nvPr>
            <p:ph type="title"/>
          </p:nvPr>
        </p:nvSpPr>
        <p:spPr>
          <a:xfrm>
            <a:off x="1297500" y="393750"/>
            <a:ext cx="7038900" cy="9141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81" name="Google Shape;81;p7"/>
          <p:cNvSpPr txBox="1">
            <a:spLocks noGrp="1"/>
          </p:cNvSpPr>
          <p:nvPr>
            <p:ph type="body" idx="1"/>
          </p:nvPr>
        </p:nvSpPr>
        <p:spPr>
          <a:xfrm>
            <a:off x="1297500" y="1567550"/>
            <a:ext cx="3403200" cy="2911200"/>
          </a:xfrm>
          <a:prstGeom prst="rect">
            <a:avLst/>
          </a:prstGeom>
          <a:noFill/>
          <a:ln>
            <a:noFill/>
          </a:ln>
        </p:spPr>
        <p:txBody>
          <a:bodyPr spcFirstLastPara="1" wrap="square" lIns="91425" tIns="91425" rIns="91425" bIns="91425" anchor="t" anchorCtr="0">
            <a:noAutofit/>
          </a:bodyPr>
          <a:lstStyle>
            <a:lvl1pPr marL="457200" lvl="0" indent="-311150" algn="l">
              <a:lnSpc>
                <a:spcPct val="115000"/>
              </a:lnSpc>
              <a:spcBef>
                <a:spcPts val="0"/>
              </a:spcBef>
              <a:spcAft>
                <a:spcPts val="0"/>
              </a:spcAft>
              <a:buSzPts val="1300"/>
              <a:buChar char="●"/>
              <a:defRPr/>
            </a:lvl1pPr>
            <a:lvl2pPr marL="914400" lvl="1" indent="-298450" algn="l">
              <a:lnSpc>
                <a:spcPct val="115000"/>
              </a:lnSpc>
              <a:spcBef>
                <a:spcPts val="1600"/>
              </a:spcBef>
              <a:spcAft>
                <a:spcPts val="0"/>
              </a:spcAft>
              <a:buSzPts val="1100"/>
              <a:buChar char="○"/>
              <a:defRPr/>
            </a:lvl2pPr>
            <a:lvl3pPr marL="1371600" lvl="2" indent="-298450" algn="l">
              <a:lnSpc>
                <a:spcPct val="115000"/>
              </a:lnSpc>
              <a:spcBef>
                <a:spcPts val="1600"/>
              </a:spcBef>
              <a:spcAft>
                <a:spcPts val="0"/>
              </a:spcAft>
              <a:buSzPts val="1100"/>
              <a:buChar char="■"/>
              <a:defRPr/>
            </a:lvl3pPr>
            <a:lvl4pPr marL="1828800" lvl="3" indent="-298450" algn="l">
              <a:lnSpc>
                <a:spcPct val="115000"/>
              </a:lnSpc>
              <a:spcBef>
                <a:spcPts val="1600"/>
              </a:spcBef>
              <a:spcAft>
                <a:spcPts val="0"/>
              </a:spcAft>
              <a:buSzPts val="1100"/>
              <a:buChar char="●"/>
              <a:defRPr/>
            </a:lvl4pPr>
            <a:lvl5pPr marL="2286000" lvl="4" indent="-298450" algn="l">
              <a:lnSpc>
                <a:spcPct val="115000"/>
              </a:lnSpc>
              <a:spcBef>
                <a:spcPts val="1600"/>
              </a:spcBef>
              <a:spcAft>
                <a:spcPts val="0"/>
              </a:spcAft>
              <a:buSzPts val="1100"/>
              <a:buChar char="○"/>
              <a:defRPr/>
            </a:lvl5pPr>
            <a:lvl6pPr marL="2743200" lvl="5" indent="-298450" algn="l">
              <a:lnSpc>
                <a:spcPct val="115000"/>
              </a:lnSpc>
              <a:spcBef>
                <a:spcPts val="1600"/>
              </a:spcBef>
              <a:spcAft>
                <a:spcPts val="0"/>
              </a:spcAft>
              <a:buSzPts val="1100"/>
              <a:buChar char="■"/>
              <a:defRPr/>
            </a:lvl6pPr>
            <a:lvl7pPr marL="3200400" lvl="6" indent="-298450" algn="l">
              <a:lnSpc>
                <a:spcPct val="115000"/>
              </a:lnSpc>
              <a:spcBef>
                <a:spcPts val="1600"/>
              </a:spcBef>
              <a:spcAft>
                <a:spcPts val="0"/>
              </a:spcAft>
              <a:buSzPts val="1100"/>
              <a:buChar char="●"/>
              <a:defRPr/>
            </a:lvl7pPr>
            <a:lvl8pPr marL="3657600" lvl="7" indent="-298450" algn="l">
              <a:lnSpc>
                <a:spcPct val="115000"/>
              </a:lnSpc>
              <a:spcBef>
                <a:spcPts val="1600"/>
              </a:spcBef>
              <a:spcAft>
                <a:spcPts val="0"/>
              </a:spcAft>
              <a:buSzPts val="1100"/>
              <a:buChar char="○"/>
              <a:defRPr/>
            </a:lvl8pPr>
            <a:lvl9pPr marL="4114800" lvl="8" indent="-298450" algn="l">
              <a:lnSpc>
                <a:spcPct val="115000"/>
              </a:lnSpc>
              <a:spcBef>
                <a:spcPts val="1600"/>
              </a:spcBef>
              <a:spcAft>
                <a:spcPts val="1600"/>
              </a:spcAft>
              <a:buSzPts val="1100"/>
              <a:buChar char="■"/>
              <a:defRPr/>
            </a:lvl9pPr>
          </a:lstStyle>
          <a:p>
            <a:endParaRPr/>
          </a:p>
        </p:txBody>
      </p:sp>
      <p:sp>
        <p:nvSpPr>
          <p:cNvPr id="82" name="Google Shape;82;p7"/>
          <p:cNvSpPr txBox="1">
            <a:spLocks noGrp="1"/>
          </p:cNvSpPr>
          <p:nvPr>
            <p:ph type="body" idx="2"/>
          </p:nvPr>
        </p:nvSpPr>
        <p:spPr>
          <a:xfrm>
            <a:off x="4933221" y="1567550"/>
            <a:ext cx="3403200" cy="2911200"/>
          </a:xfrm>
          <a:prstGeom prst="rect">
            <a:avLst/>
          </a:prstGeom>
          <a:noFill/>
          <a:ln>
            <a:noFill/>
          </a:ln>
        </p:spPr>
        <p:txBody>
          <a:bodyPr spcFirstLastPara="1" wrap="square" lIns="91425" tIns="91425" rIns="91425" bIns="91425" anchor="t" anchorCtr="0">
            <a:noAutofit/>
          </a:bodyPr>
          <a:lstStyle>
            <a:lvl1pPr marL="457200" lvl="0" indent="-311150" algn="l">
              <a:lnSpc>
                <a:spcPct val="115000"/>
              </a:lnSpc>
              <a:spcBef>
                <a:spcPts val="0"/>
              </a:spcBef>
              <a:spcAft>
                <a:spcPts val="0"/>
              </a:spcAft>
              <a:buSzPts val="1300"/>
              <a:buChar char="●"/>
              <a:defRPr/>
            </a:lvl1pPr>
            <a:lvl2pPr marL="914400" lvl="1" indent="-298450" algn="l">
              <a:lnSpc>
                <a:spcPct val="115000"/>
              </a:lnSpc>
              <a:spcBef>
                <a:spcPts val="1600"/>
              </a:spcBef>
              <a:spcAft>
                <a:spcPts val="0"/>
              </a:spcAft>
              <a:buSzPts val="1100"/>
              <a:buChar char="○"/>
              <a:defRPr/>
            </a:lvl2pPr>
            <a:lvl3pPr marL="1371600" lvl="2" indent="-298450" algn="l">
              <a:lnSpc>
                <a:spcPct val="115000"/>
              </a:lnSpc>
              <a:spcBef>
                <a:spcPts val="1600"/>
              </a:spcBef>
              <a:spcAft>
                <a:spcPts val="0"/>
              </a:spcAft>
              <a:buSzPts val="1100"/>
              <a:buChar char="■"/>
              <a:defRPr/>
            </a:lvl3pPr>
            <a:lvl4pPr marL="1828800" lvl="3" indent="-298450" algn="l">
              <a:lnSpc>
                <a:spcPct val="115000"/>
              </a:lnSpc>
              <a:spcBef>
                <a:spcPts val="1600"/>
              </a:spcBef>
              <a:spcAft>
                <a:spcPts val="0"/>
              </a:spcAft>
              <a:buSzPts val="1100"/>
              <a:buChar char="●"/>
              <a:defRPr/>
            </a:lvl4pPr>
            <a:lvl5pPr marL="2286000" lvl="4" indent="-298450" algn="l">
              <a:lnSpc>
                <a:spcPct val="115000"/>
              </a:lnSpc>
              <a:spcBef>
                <a:spcPts val="1600"/>
              </a:spcBef>
              <a:spcAft>
                <a:spcPts val="0"/>
              </a:spcAft>
              <a:buSzPts val="1100"/>
              <a:buChar char="○"/>
              <a:defRPr/>
            </a:lvl5pPr>
            <a:lvl6pPr marL="2743200" lvl="5" indent="-298450" algn="l">
              <a:lnSpc>
                <a:spcPct val="115000"/>
              </a:lnSpc>
              <a:spcBef>
                <a:spcPts val="1600"/>
              </a:spcBef>
              <a:spcAft>
                <a:spcPts val="0"/>
              </a:spcAft>
              <a:buSzPts val="1100"/>
              <a:buChar char="■"/>
              <a:defRPr/>
            </a:lvl6pPr>
            <a:lvl7pPr marL="3200400" lvl="6" indent="-298450" algn="l">
              <a:lnSpc>
                <a:spcPct val="115000"/>
              </a:lnSpc>
              <a:spcBef>
                <a:spcPts val="1600"/>
              </a:spcBef>
              <a:spcAft>
                <a:spcPts val="0"/>
              </a:spcAft>
              <a:buSzPts val="1100"/>
              <a:buChar char="●"/>
              <a:defRPr/>
            </a:lvl7pPr>
            <a:lvl8pPr marL="3657600" lvl="7" indent="-298450" algn="l">
              <a:lnSpc>
                <a:spcPct val="115000"/>
              </a:lnSpc>
              <a:spcBef>
                <a:spcPts val="1600"/>
              </a:spcBef>
              <a:spcAft>
                <a:spcPts val="0"/>
              </a:spcAft>
              <a:buSzPts val="1100"/>
              <a:buChar char="○"/>
              <a:defRPr/>
            </a:lvl8pPr>
            <a:lvl9pPr marL="4114800" lvl="8" indent="-298450" algn="l">
              <a:lnSpc>
                <a:spcPct val="115000"/>
              </a:lnSpc>
              <a:spcBef>
                <a:spcPts val="1600"/>
              </a:spcBef>
              <a:spcAft>
                <a:spcPts val="1600"/>
              </a:spcAft>
              <a:buSzPts val="1100"/>
              <a:buChar char="■"/>
              <a:defRPr/>
            </a:lvl9pPr>
          </a:lstStyle>
          <a:p>
            <a:endParaRPr/>
          </a:p>
        </p:txBody>
      </p:sp>
      <p:sp>
        <p:nvSpPr>
          <p:cNvPr id="83" name="Google Shape;83;p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IN"/>
              <a:pPr marL="0" lvl="0" indent="0" algn="r" rtl="0">
                <a:spcBef>
                  <a:spcPts val="0"/>
                </a:spcBef>
                <a:spcAft>
                  <a:spcPts val="0"/>
                </a:spcAft>
                <a:buNone/>
              </a:pPr>
              <a:t>‹#›</a:t>
            </a:fld>
            <a:endParaRPr/>
          </a:p>
        </p:txBody>
      </p:sp>
    </p:spTree>
  </p:cSld>
  <p:clrMapOvr>
    <a:masterClrMapping/>
  </p:clrMapOvr>
  <p:transition>
    <p:cove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84"/>
        <p:cNvGrpSpPr/>
        <p:nvPr/>
      </p:nvGrpSpPr>
      <p:grpSpPr>
        <a:xfrm>
          <a:off x="0" y="0"/>
          <a:ext cx="0" cy="0"/>
          <a:chOff x="0" y="0"/>
          <a:chExt cx="0" cy="0"/>
        </a:xfrm>
      </p:grpSpPr>
      <p:grpSp>
        <p:nvGrpSpPr>
          <p:cNvPr id="85" name="Google Shape;85;p8"/>
          <p:cNvGrpSpPr/>
          <p:nvPr/>
        </p:nvGrpSpPr>
        <p:grpSpPr>
          <a:xfrm>
            <a:off x="0" y="381001"/>
            <a:ext cx="1037850" cy="1016288"/>
            <a:chOff x="0" y="381001"/>
            <a:chExt cx="1037850" cy="1016288"/>
          </a:xfrm>
        </p:grpSpPr>
        <p:sp>
          <p:nvSpPr>
            <p:cNvPr id="86" name="Google Shape;86;p8"/>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 name="Google Shape;87;p8"/>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8" name="Google Shape;88;p8"/>
          <p:cNvSpPr txBox="1">
            <a:spLocks noGrp="1"/>
          </p:cNvSpPr>
          <p:nvPr>
            <p:ph type="title"/>
          </p:nvPr>
        </p:nvSpPr>
        <p:spPr>
          <a:xfrm>
            <a:off x="1297500" y="393750"/>
            <a:ext cx="3798900" cy="14931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89" name="Google Shape;89;p8"/>
          <p:cNvSpPr txBox="1">
            <a:spLocks noGrp="1"/>
          </p:cNvSpPr>
          <p:nvPr>
            <p:ph type="body" idx="1"/>
          </p:nvPr>
        </p:nvSpPr>
        <p:spPr>
          <a:xfrm>
            <a:off x="1297500" y="1972550"/>
            <a:ext cx="3798900" cy="2415900"/>
          </a:xfrm>
          <a:prstGeom prst="rect">
            <a:avLst/>
          </a:prstGeom>
          <a:noFill/>
          <a:ln>
            <a:noFill/>
          </a:ln>
        </p:spPr>
        <p:txBody>
          <a:bodyPr spcFirstLastPara="1" wrap="square" lIns="91425" tIns="91425" rIns="91425" bIns="91425" anchor="t" anchorCtr="0">
            <a:noAutofit/>
          </a:bodyPr>
          <a:lstStyle>
            <a:lvl1pPr marL="457200" lvl="0" indent="-311150" algn="l">
              <a:lnSpc>
                <a:spcPct val="115000"/>
              </a:lnSpc>
              <a:spcBef>
                <a:spcPts val="0"/>
              </a:spcBef>
              <a:spcAft>
                <a:spcPts val="0"/>
              </a:spcAft>
              <a:buSzPts val="1300"/>
              <a:buChar char="●"/>
              <a:defRPr/>
            </a:lvl1pPr>
            <a:lvl2pPr marL="914400" lvl="1" indent="-298450" algn="l">
              <a:lnSpc>
                <a:spcPct val="115000"/>
              </a:lnSpc>
              <a:spcBef>
                <a:spcPts val="1600"/>
              </a:spcBef>
              <a:spcAft>
                <a:spcPts val="0"/>
              </a:spcAft>
              <a:buSzPts val="1100"/>
              <a:buChar char="○"/>
              <a:defRPr/>
            </a:lvl2pPr>
            <a:lvl3pPr marL="1371600" lvl="2" indent="-298450" algn="l">
              <a:lnSpc>
                <a:spcPct val="115000"/>
              </a:lnSpc>
              <a:spcBef>
                <a:spcPts val="1600"/>
              </a:spcBef>
              <a:spcAft>
                <a:spcPts val="0"/>
              </a:spcAft>
              <a:buSzPts val="1100"/>
              <a:buChar char="■"/>
              <a:defRPr/>
            </a:lvl3pPr>
            <a:lvl4pPr marL="1828800" lvl="3" indent="-298450" algn="l">
              <a:lnSpc>
                <a:spcPct val="115000"/>
              </a:lnSpc>
              <a:spcBef>
                <a:spcPts val="1600"/>
              </a:spcBef>
              <a:spcAft>
                <a:spcPts val="0"/>
              </a:spcAft>
              <a:buSzPts val="1100"/>
              <a:buChar char="●"/>
              <a:defRPr/>
            </a:lvl4pPr>
            <a:lvl5pPr marL="2286000" lvl="4" indent="-298450" algn="l">
              <a:lnSpc>
                <a:spcPct val="115000"/>
              </a:lnSpc>
              <a:spcBef>
                <a:spcPts val="1600"/>
              </a:spcBef>
              <a:spcAft>
                <a:spcPts val="0"/>
              </a:spcAft>
              <a:buSzPts val="1100"/>
              <a:buChar char="○"/>
              <a:defRPr/>
            </a:lvl5pPr>
            <a:lvl6pPr marL="2743200" lvl="5" indent="-298450" algn="l">
              <a:lnSpc>
                <a:spcPct val="115000"/>
              </a:lnSpc>
              <a:spcBef>
                <a:spcPts val="1600"/>
              </a:spcBef>
              <a:spcAft>
                <a:spcPts val="0"/>
              </a:spcAft>
              <a:buSzPts val="1100"/>
              <a:buChar char="■"/>
              <a:defRPr/>
            </a:lvl6pPr>
            <a:lvl7pPr marL="3200400" lvl="6" indent="-298450" algn="l">
              <a:lnSpc>
                <a:spcPct val="115000"/>
              </a:lnSpc>
              <a:spcBef>
                <a:spcPts val="1600"/>
              </a:spcBef>
              <a:spcAft>
                <a:spcPts val="0"/>
              </a:spcAft>
              <a:buSzPts val="1100"/>
              <a:buChar char="●"/>
              <a:defRPr/>
            </a:lvl7pPr>
            <a:lvl8pPr marL="3657600" lvl="7" indent="-298450" algn="l">
              <a:lnSpc>
                <a:spcPct val="115000"/>
              </a:lnSpc>
              <a:spcBef>
                <a:spcPts val="1600"/>
              </a:spcBef>
              <a:spcAft>
                <a:spcPts val="0"/>
              </a:spcAft>
              <a:buSzPts val="1100"/>
              <a:buChar char="○"/>
              <a:defRPr/>
            </a:lvl8pPr>
            <a:lvl9pPr marL="4114800" lvl="8" indent="-298450" algn="l">
              <a:lnSpc>
                <a:spcPct val="115000"/>
              </a:lnSpc>
              <a:spcBef>
                <a:spcPts val="1600"/>
              </a:spcBef>
              <a:spcAft>
                <a:spcPts val="1600"/>
              </a:spcAft>
              <a:buSzPts val="1100"/>
              <a:buChar char="■"/>
              <a:defRPr/>
            </a:lvl9pPr>
          </a:lstStyle>
          <a:p>
            <a:endParaRPr/>
          </a:p>
        </p:txBody>
      </p:sp>
      <p:sp>
        <p:nvSpPr>
          <p:cNvPr id="90" name="Google Shape;90;p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IN"/>
              <a:pPr marL="0" lvl="0" indent="0" algn="r" rtl="0">
                <a:spcBef>
                  <a:spcPts val="0"/>
                </a:spcBef>
                <a:spcAft>
                  <a:spcPts val="0"/>
                </a:spcAft>
                <a:buNone/>
              </a:pPr>
              <a:t>‹#›</a:t>
            </a:fld>
            <a:endParaRPr/>
          </a:p>
        </p:txBody>
      </p:sp>
    </p:spTree>
  </p:cSld>
  <p:clrMapOvr>
    <a:masterClrMapping/>
  </p:clrMapOvr>
  <p:transition>
    <p:cove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91"/>
        <p:cNvGrpSpPr/>
        <p:nvPr/>
      </p:nvGrpSpPr>
      <p:grpSpPr>
        <a:xfrm>
          <a:off x="0" y="0"/>
          <a:ext cx="0" cy="0"/>
          <a:chOff x="0" y="0"/>
          <a:chExt cx="0" cy="0"/>
        </a:xfrm>
      </p:grpSpPr>
      <p:grpSp>
        <p:nvGrpSpPr>
          <p:cNvPr id="92" name="Google Shape;92;p9"/>
          <p:cNvGrpSpPr/>
          <p:nvPr/>
        </p:nvGrpSpPr>
        <p:grpSpPr>
          <a:xfrm>
            <a:off x="0" y="381001"/>
            <a:ext cx="1037850" cy="1016288"/>
            <a:chOff x="0" y="381001"/>
            <a:chExt cx="1037850" cy="1016288"/>
          </a:xfrm>
        </p:grpSpPr>
        <p:sp>
          <p:nvSpPr>
            <p:cNvPr id="93" name="Google Shape;93;p9"/>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 name="Google Shape;94;p9"/>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95" name="Google Shape;95;p9"/>
          <p:cNvSpPr txBox="1">
            <a:spLocks noGrp="1"/>
          </p:cNvSpPr>
          <p:nvPr>
            <p:ph type="title"/>
          </p:nvPr>
        </p:nvSpPr>
        <p:spPr>
          <a:xfrm>
            <a:off x="1297500" y="1658325"/>
            <a:ext cx="3036300" cy="1751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96" name="Google Shape;96;p9"/>
          <p:cNvSpPr txBox="1">
            <a:spLocks noGrp="1"/>
          </p:cNvSpPr>
          <p:nvPr>
            <p:ph type="subTitle" idx="1"/>
          </p:nvPr>
        </p:nvSpPr>
        <p:spPr>
          <a:xfrm>
            <a:off x="1297500" y="3538000"/>
            <a:ext cx="3036300" cy="5061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300"/>
              <a:buNone/>
              <a:defRPr/>
            </a:lvl1pPr>
            <a:lvl2pPr lvl="1" algn="l">
              <a:lnSpc>
                <a:spcPct val="100000"/>
              </a:lnSpc>
              <a:spcBef>
                <a:spcPts val="0"/>
              </a:spcBef>
              <a:spcAft>
                <a:spcPts val="0"/>
              </a:spcAft>
              <a:buSzPts val="1300"/>
              <a:buNone/>
              <a:defRPr sz="1300"/>
            </a:lvl2pPr>
            <a:lvl3pPr lvl="2" algn="l">
              <a:lnSpc>
                <a:spcPct val="100000"/>
              </a:lnSpc>
              <a:spcBef>
                <a:spcPts val="0"/>
              </a:spcBef>
              <a:spcAft>
                <a:spcPts val="0"/>
              </a:spcAft>
              <a:buSzPts val="1300"/>
              <a:buNone/>
              <a:defRPr sz="1300"/>
            </a:lvl3pPr>
            <a:lvl4pPr lvl="3" algn="l">
              <a:lnSpc>
                <a:spcPct val="100000"/>
              </a:lnSpc>
              <a:spcBef>
                <a:spcPts val="0"/>
              </a:spcBef>
              <a:spcAft>
                <a:spcPts val="0"/>
              </a:spcAft>
              <a:buSzPts val="1300"/>
              <a:buNone/>
              <a:defRPr sz="1300"/>
            </a:lvl4pPr>
            <a:lvl5pPr lvl="4" algn="l">
              <a:lnSpc>
                <a:spcPct val="100000"/>
              </a:lnSpc>
              <a:spcBef>
                <a:spcPts val="0"/>
              </a:spcBef>
              <a:spcAft>
                <a:spcPts val="0"/>
              </a:spcAft>
              <a:buSzPts val="1300"/>
              <a:buNone/>
              <a:defRPr sz="1300"/>
            </a:lvl5pPr>
            <a:lvl6pPr lvl="5" algn="l">
              <a:lnSpc>
                <a:spcPct val="100000"/>
              </a:lnSpc>
              <a:spcBef>
                <a:spcPts val="0"/>
              </a:spcBef>
              <a:spcAft>
                <a:spcPts val="0"/>
              </a:spcAft>
              <a:buSzPts val="1300"/>
              <a:buNone/>
              <a:defRPr sz="1300"/>
            </a:lvl6pPr>
            <a:lvl7pPr lvl="6" algn="l">
              <a:lnSpc>
                <a:spcPct val="100000"/>
              </a:lnSpc>
              <a:spcBef>
                <a:spcPts val="0"/>
              </a:spcBef>
              <a:spcAft>
                <a:spcPts val="0"/>
              </a:spcAft>
              <a:buSzPts val="1300"/>
              <a:buNone/>
              <a:defRPr sz="1300"/>
            </a:lvl7pPr>
            <a:lvl8pPr lvl="7" algn="l">
              <a:lnSpc>
                <a:spcPct val="100000"/>
              </a:lnSpc>
              <a:spcBef>
                <a:spcPts val="0"/>
              </a:spcBef>
              <a:spcAft>
                <a:spcPts val="0"/>
              </a:spcAft>
              <a:buSzPts val="1300"/>
              <a:buNone/>
              <a:defRPr sz="1300"/>
            </a:lvl8pPr>
            <a:lvl9pPr lvl="8" algn="l">
              <a:lnSpc>
                <a:spcPct val="100000"/>
              </a:lnSpc>
              <a:spcBef>
                <a:spcPts val="0"/>
              </a:spcBef>
              <a:spcAft>
                <a:spcPts val="0"/>
              </a:spcAft>
              <a:buSzPts val="1300"/>
              <a:buNone/>
              <a:defRPr sz="1300"/>
            </a:lvl9pPr>
          </a:lstStyle>
          <a:p>
            <a:endParaRPr/>
          </a:p>
        </p:txBody>
      </p:sp>
      <p:sp>
        <p:nvSpPr>
          <p:cNvPr id="97" name="Google Shape;97;p9"/>
          <p:cNvSpPr txBox="1">
            <a:spLocks noGrp="1"/>
          </p:cNvSpPr>
          <p:nvPr>
            <p:ph type="body" idx="2"/>
          </p:nvPr>
        </p:nvSpPr>
        <p:spPr>
          <a:xfrm>
            <a:off x="4648200" y="1696600"/>
            <a:ext cx="3676800" cy="2347500"/>
          </a:xfrm>
          <a:prstGeom prst="rect">
            <a:avLst/>
          </a:prstGeom>
          <a:noFill/>
          <a:ln>
            <a:noFill/>
          </a:ln>
        </p:spPr>
        <p:txBody>
          <a:bodyPr spcFirstLastPara="1" wrap="square" lIns="91425" tIns="91425" rIns="91425" bIns="91425" anchor="t" anchorCtr="0">
            <a:noAutofit/>
          </a:bodyPr>
          <a:lstStyle>
            <a:lvl1pPr marL="457200" lvl="0" indent="-311150" algn="l">
              <a:lnSpc>
                <a:spcPct val="115000"/>
              </a:lnSpc>
              <a:spcBef>
                <a:spcPts val="0"/>
              </a:spcBef>
              <a:spcAft>
                <a:spcPts val="0"/>
              </a:spcAft>
              <a:buSzPts val="1300"/>
              <a:buChar char="●"/>
              <a:defRPr/>
            </a:lvl1pPr>
            <a:lvl2pPr marL="914400" lvl="1" indent="-298450" algn="l">
              <a:lnSpc>
                <a:spcPct val="115000"/>
              </a:lnSpc>
              <a:spcBef>
                <a:spcPts val="1600"/>
              </a:spcBef>
              <a:spcAft>
                <a:spcPts val="0"/>
              </a:spcAft>
              <a:buSzPts val="1100"/>
              <a:buChar char="○"/>
              <a:defRPr/>
            </a:lvl2pPr>
            <a:lvl3pPr marL="1371600" lvl="2" indent="-298450" algn="l">
              <a:lnSpc>
                <a:spcPct val="115000"/>
              </a:lnSpc>
              <a:spcBef>
                <a:spcPts val="1600"/>
              </a:spcBef>
              <a:spcAft>
                <a:spcPts val="0"/>
              </a:spcAft>
              <a:buSzPts val="1100"/>
              <a:buChar char="■"/>
              <a:defRPr/>
            </a:lvl3pPr>
            <a:lvl4pPr marL="1828800" lvl="3" indent="-298450" algn="l">
              <a:lnSpc>
                <a:spcPct val="115000"/>
              </a:lnSpc>
              <a:spcBef>
                <a:spcPts val="1600"/>
              </a:spcBef>
              <a:spcAft>
                <a:spcPts val="0"/>
              </a:spcAft>
              <a:buSzPts val="1100"/>
              <a:buChar char="●"/>
              <a:defRPr/>
            </a:lvl4pPr>
            <a:lvl5pPr marL="2286000" lvl="4" indent="-298450" algn="l">
              <a:lnSpc>
                <a:spcPct val="115000"/>
              </a:lnSpc>
              <a:spcBef>
                <a:spcPts val="1600"/>
              </a:spcBef>
              <a:spcAft>
                <a:spcPts val="0"/>
              </a:spcAft>
              <a:buSzPts val="1100"/>
              <a:buChar char="○"/>
              <a:defRPr/>
            </a:lvl5pPr>
            <a:lvl6pPr marL="2743200" lvl="5" indent="-298450" algn="l">
              <a:lnSpc>
                <a:spcPct val="115000"/>
              </a:lnSpc>
              <a:spcBef>
                <a:spcPts val="1600"/>
              </a:spcBef>
              <a:spcAft>
                <a:spcPts val="0"/>
              </a:spcAft>
              <a:buSzPts val="1100"/>
              <a:buChar char="■"/>
              <a:defRPr/>
            </a:lvl6pPr>
            <a:lvl7pPr marL="3200400" lvl="6" indent="-298450" algn="l">
              <a:lnSpc>
                <a:spcPct val="115000"/>
              </a:lnSpc>
              <a:spcBef>
                <a:spcPts val="1600"/>
              </a:spcBef>
              <a:spcAft>
                <a:spcPts val="0"/>
              </a:spcAft>
              <a:buSzPts val="1100"/>
              <a:buChar char="●"/>
              <a:defRPr/>
            </a:lvl7pPr>
            <a:lvl8pPr marL="3657600" lvl="7" indent="-298450" algn="l">
              <a:lnSpc>
                <a:spcPct val="115000"/>
              </a:lnSpc>
              <a:spcBef>
                <a:spcPts val="1600"/>
              </a:spcBef>
              <a:spcAft>
                <a:spcPts val="0"/>
              </a:spcAft>
              <a:buSzPts val="1100"/>
              <a:buChar char="○"/>
              <a:defRPr/>
            </a:lvl8pPr>
            <a:lvl9pPr marL="4114800" lvl="8" indent="-298450" algn="l">
              <a:lnSpc>
                <a:spcPct val="115000"/>
              </a:lnSpc>
              <a:spcBef>
                <a:spcPts val="1600"/>
              </a:spcBef>
              <a:spcAft>
                <a:spcPts val="1600"/>
              </a:spcAft>
              <a:buSzPts val="1100"/>
              <a:buChar char="■"/>
              <a:defRPr/>
            </a:lvl9pPr>
          </a:lstStyle>
          <a:p>
            <a:endParaRPr/>
          </a:p>
        </p:txBody>
      </p:sp>
      <p:sp>
        <p:nvSpPr>
          <p:cNvPr id="98" name="Google Shape;98;p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IN"/>
              <a:pPr marL="0" lvl="0" indent="0" algn="r" rtl="0">
                <a:spcBef>
                  <a:spcPts val="0"/>
                </a:spcBef>
                <a:spcAft>
                  <a:spcPts val="0"/>
                </a:spcAft>
                <a:buNone/>
              </a:pPr>
              <a:t>‹#›</a:t>
            </a:fld>
            <a:endParaRPr/>
          </a:p>
        </p:txBody>
      </p:sp>
    </p:spTree>
  </p:cSld>
  <p:clrMapOvr>
    <a:masterClrMapping/>
  </p:clrMapOvr>
  <p:transition>
    <p:cove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name="adj" fmla="val 50000"/>
              </a:avLst>
            </a:prstGeom>
            <a:solidFill>
              <a:schemeClr val="lt1">
                <a:alpha val="9411"/>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 name="Google Shape;102;p10"/>
            <p:cNvSpPr/>
            <p:nvPr/>
          </p:nvSpPr>
          <p:spPr>
            <a:xfrm flipH="1">
              <a:off x="154125" y="3925529"/>
              <a:ext cx="544800" cy="544800"/>
            </a:xfrm>
            <a:prstGeom prst="diagStripe">
              <a:avLst>
                <a:gd name="adj" fmla="val 50000"/>
              </a:avLst>
            </a:prstGeom>
            <a:solidFill>
              <a:schemeClr val="lt1">
                <a:alpha val="9411"/>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03" name="Google Shape;103;p10"/>
          <p:cNvSpPr txBox="1">
            <a:spLocks noGrp="1"/>
          </p:cNvSpPr>
          <p:nvPr>
            <p:ph type="body" idx="1"/>
          </p:nvPr>
        </p:nvSpPr>
        <p:spPr>
          <a:xfrm>
            <a:off x="812725" y="4305375"/>
            <a:ext cx="6936000" cy="5238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SzPts val="1300"/>
              <a:buNone/>
              <a:defRPr/>
            </a:lvl1pPr>
          </a:lstStyle>
          <a:p>
            <a:endParaRPr/>
          </a:p>
        </p:txBody>
      </p:sp>
      <p:sp>
        <p:nvSpPr>
          <p:cNvPr id="104" name="Google Shape;104;p1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IN"/>
              <a:pPr marL="0" lvl="0" indent="0" algn="r" rtl="0">
                <a:spcBef>
                  <a:spcPts val="0"/>
                </a:spcBef>
                <a:spcAft>
                  <a:spcPts val="0"/>
                </a:spcAft>
                <a:buNone/>
              </a:pPr>
              <a:t>‹#›</a:t>
            </a:fld>
            <a:endParaRPr/>
          </a:p>
        </p:txBody>
      </p:sp>
    </p:spTree>
  </p:cSld>
  <p:clrMapOvr>
    <a:masterClrMapping/>
  </p:clrMapOvr>
  <p:transition>
    <p:cove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focus">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1pPr>
            <a:lvl2pPr marR="0" lvl="1"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2pPr>
            <a:lvl3pPr marR="0" lvl="2"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3pPr>
            <a:lvl4pPr marR="0" lvl="3"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4pPr>
            <a:lvl5pPr marR="0" lvl="4"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5pPr>
            <a:lvl6pPr marR="0" lvl="5"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6pPr>
            <a:lvl7pPr marR="0" lvl="6"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7pPr>
            <a:lvl8pPr marR="0" lvl="7"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8pPr>
            <a:lvl9pPr marR="0" lvl="8"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11150" algn="l" rtl="0">
              <a:lnSpc>
                <a:spcPct val="115000"/>
              </a:lnSpc>
              <a:spcBef>
                <a:spcPts val="0"/>
              </a:spcBef>
              <a:spcAft>
                <a:spcPts val="0"/>
              </a:spcAft>
              <a:buClr>
                <a:schemeClr val="lt1"/>
              </a:buClr>
              <a:buSzPts val="1300"/>
              <a:buFont typeface="Lato"/>
              <a:buChar char="●"/>
              <a:defRPr sz="1300" b="0" i="0" u="none" strike="noStrike" cap="none">
                <a:solidFill>
                  <a:schemeClr val="lt1"/>
                </a:solidFill>
                <a:latin typeface="Lato"/>
                <a:ea typeface="Lato"/>
                <a:cs typeface="Lato"/>
                <a:sym typeface="Lato"/>
              </a:defRPr>
            </a:lvl1pPr>
            <a:lvl2pPr marL="914400" marR="0" lvl="1" indent="-298450" algn="l" rtl="0">
              <a:lnSpc>
                <a:spcPct val="115000"/>
              </a:lnSpc>
              <a:spcBef>
                <a:spcPts val="160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2pPr>
            <a:lvl3pPr marL="1371600" marR="0" lvl="2" indent="-298450" algn="l" rtl="0">
              <a:lnSpc>
                <a:spcPct val="115000"/>
              </a:lnSpc>
              <a:spcBef>
                <a:spcPts val="160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3pPr>
            <a:lvl4pPr marL="1828800" marR="0" lvl="3" indent="-298450" algn="l" rtl="0">
              <a:lnSpc>
                <a:spcPct val="115000"/>
              </a:lnSpc>
              <a:spcBef>
                <a:spcPts val="160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4pPr>
            <a:lvl5pPr marL="2286000" marR="0" lvl="4" indent="-298450" algn="l" rtl="0">
              <a:lnSpc>
                <a:spcPct val="115000"/>
              </a:lnSpc>
              <a:spcBef>
                <a:spcPts val="160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5pPr>
            <a:lvl6pPr marL="2743200" marR="0" lvl="5" indent="-298450" algn="l" rtl="0">
              <a:lnSpc>
                <a:spcPct val="115000"/>
              </a:lnSpc>
              <a:spcBef>
                <a:spcPts val="160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6pPr>
            <a:lvl7pPr marL="3200400" marR="0" lvl="6" indent="-298450" algn="l" rtl="0">
              <a:lnSpc>
                <a:spcPct val="115000"/>
              </a:lnSpc>
              <a:spcBef>
                <a:spcPts val="160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7pPr>
            <a:lvl8pPr marL="3657600" marR="0" lvl="7" indent="-298450" algn="l" rtl="0">
              <a:lnSpc>
                <a:spcPct val="115000"/>
              </a:lnSpc>
              <a:spcBef>
                <a:spcPts val="160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8pPr>
            <a:lvl9pPr marL="4114800" marR="0" lvl="8" indent="-298450" algn="l" rtl="0">
              <a:lnSpc>
                <a:spcPct val="115000"/>
              </a:lnSpc>
              <a:spcBef>
                <a:spcPts val="1600"/>
              </a:spcBef>
              <a:spcAft>
                <a:spcPts val="1600"/>
              </a:spcAft>
              <a:buClr>
                <a:schemeClr val="lt1"/>
              </a:buClr>
              <a:buSzPts val="1100"/>
              <a:buFont typeface="Lato"/>
              <a:buChar char="■"/>
              <a:defRPr sz="1100" b="0" i="0" u="none" strike="noStrike" cap="none">
                <a:solidFill>
                  <a:schemeClr val="l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IN"/>
              <a:pPr marL="0" lvl="0" indent="0" algn="r" rtl="0">
                <a:spcBef>
                  <a:spcPts val="0"/>
                </a:spcBef>
                <a:spcAft>
                  <a:spcPts val="0"/>
                </a:spcAft>
                <a:buNone/>
              </a:pPr>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transition>
    <p:cover/>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0.xml"/><Relationship Id="rId4" Type="http://schemas.openxmlformats.org/officeDocument/2006/relationships/image" Target="../media/image18.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hyperlink" Target="https://ieeexplore.ieee.org/document/8356384" TargetMode="External"/><Relationship Id="rId7" Type="http://schemas.openxmlformats.org/officeDocument/2006/relationships/hyperlink" Target="https://www.tifr.res.in/~sanyal/papers/Multifactor%20Secure%20Authentication.pdf" TargetMode="External"/><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openxmlformats.org/officeDocument/2006/relationships/hyperlink" Target="https://patentimages.storage.googleapis.com/72/48/2b/771c690320fa7b/US20050143051A1.pdf" TargetMode="External"/><Relationship Id="rId5" Type="http://schemas.openxmlformats.org/officeDocument/2006/relationships/hyperlink" Target="https://ieeexplore.ieee.org/stamp/stamp.jsp?tp=&amp;arnumber=8701353" TargetMode="External"/><Relationship Id="rId4" Type="http://schemas.openxmlformats.org/officeDocument/2006/relationships/hyperlink" Target="https://ieeexplore.ieee.org/document/5069395"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33"/>
        <p:cNvGrpSpPr/>
        <p:nvPr/>
      </p:nvGrpSpPr>
      <p:grpSpPr>
        <a:xfrm>
          <a:off x="0" y="0"/>
          <a:ext cx="0" cy="0"/>
          <a:chOff x="0" y="0"/>
          <a:chExt cx="0" cy="0"/>
        </a:xfrm>
      </p:grpSpPr>
      <p:sp>
        <p:nvSpPr>
          <p:cNvPr id="134" name="Google Shape;134;p13"/>
          <p:cNvSpPr txBox="1">
            <a:spLocks noGrp="1"/>
          </p:cNvSpPr>
          <p:nvPr>
            <p:ph type="ctrTitle"/>
          </p:nvPr>
        </p:nvSpPr>
        <p:spPr>
          <a:xfrm>
            <a:off x="358377" y="74704"/>
            <a:ext cx="8913600" cy="28119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SzPts val="4000"/>
              <a:buNone/>
            </a:pPr>
            <a:endParaRPr sz="2100">
              <a:solidFill>
                <a:srgbClr val="FFFFFF"/>
              </a:solidFill>
              <a:latin typeface="Times New Roman"/>
              <a:ea typeface="Times New Roman"/>
              <a:cs typeface="Times New Roman"/>
              <a:sym typeface="Times New Roman"/>
            </a:endParaRPr>
          </a:p>
          <a:p>
            <a:pPr marL="0" lvl="0" indent="0" algn="l" rtl="0">
              <a:lnSpc>
                <a:spcPct val="90000"/>
              </a:lnSpc>
              <a:spcBef>
                <a:spcPts val="600"/>
              </a:spcBef>
              <a:spcAft>
                <a:spcPts val="0"/>
              </a:spcAft>
              <a:buSzPts val="4000"/>
              <a:buNone/>
            </a:pPr>
            <a:endParaRPr sz="2100">
              <a:solidFill>
                <a:srgbClr val="FFFFFF"/>
              </a:solidFill>
              <a:latin typeface="Times New Roman"/>
              <a:ea typeface="Times New Roman"/>
              <a:cs typeface="Times New Roman"/>
              <a:sym typeface="Times New Roman"/>
            </a:endParaRPr>
          </a:p>
          <a:p>
            <a:pPr marL="0" lvl="0" indent="0" algn="l" rtl="0">
              <a:lnSpc>
                <a:spcPct val="90000"/>
              </a:lnSpc>
              <a:spcBef>
                <a:spcPts val="600"/>
              </a:spcBef>
              <a:spcAft>
                <a:spcPts val="0"/>
              </a:spcAft>
              <a:buSzPts val="4000"/>
              <a:buNone/>
            </a:pPr>
            <a:r>
              <a:rPr lang="en-IN" sz="1600" dirty="0">
                <a:solidFill>
                  <a:srgbClr val="FFFFFF"/>
                </a:solidFill>
                <a:latin typeface="Times New Roman"/>
                <a:ea typeface="Times New Roman"/>
                <a:cs typeface="Times New Roman"/>
                <a:sym typeface="Times New Roman"/>
              </a:rPr>
              <a:t/>
            </a:r>
            <a:br>
              <a:rPr lang="en-IN" sz="1600" dirty="0">
                <a:solidFill>
                  <a:srgbClr val="FFFFFF"/>
                </a:solidFill>
                <a:latin typeface="Times New Roman"/>
                <a:ea typeface="Times New Roman"/>
                <a:cs typeface="Times New Roman"/>
                <a:sym typeface="Times New Roman"/>
              </a:rPr>
            </a:br>
            <a:r>
              <a:rPr lang="en-IN" sz="1600" dirty="0">
                <a:solidFill>
                  <a:srgbClr val="FFFFFF"/>
                </a:solidFill>
                <a:latin typeface="Times New Roman"/>
                <a:ea typeface="Times New Roman"/>
                <a:cs typeface="Times New Roman"/>
                <a:sym typeface="Times New Roman"/>
              </a:rPr>
              <a:t>			</a:t>
            </a:r>
            <a:endParaRPr sz="1600">
              <a:solidFill>
                <a:srgbClr val="FFFFFF"/>
              </a:solidFill>
              <a:latin typeface="Times New Roman"/>
              <a:ea typeface="Times New Roman"/>
              <a:cs typeface="Times New Roman"/>
              <a:sym typeface="Times New Roman"/>
            </a:endParaRPr>
          </a:p>
          <a:p>
            <a:pPr marL="0" lvl="0" indent="0" algn="l" rtl="0">
              <a:lnSpc>
                <a:spcPct val="90000"/>
              </a:lnSpc>
              <a:spcBef>
                <a:spcPts val="600"/>
              </a:spcBef>
              <a:spcAft>
                <a:spcPts val="0"/>
              </a:spcAft>
              <a:buSzPts val="4000"/>
              <a:buNone/>
            </a:pPr>
            <a:endParaRPr sz="2100" b="1">
              <a:solidFill>
                <a:srgbClr val="FFFFFF"/>
              </a:solidFill>
              <a:latin typeface="Times New Roman"/>
              <a:ea typeface="Times New Roman"/>
              <a:cs typeface="Times New Roman"/>
              <a:sym typeface="Times New Roman"/>
            </a:endParaRPr>
          </a:p>
          <a:p>
            <a:pPr marL="457200" lvl="0" indent="457200" algn="ctr" rtl="0">
              <a:lnSpc>
                <a:spcPct val="100000"/>
              </a:lnSpc>
              <a:spcBef>
                <a:spcPts val="600"/>
              </a:spcBef>
              <a:spcAft>
                <a:spcPts val="0"/>
              </a:spcAft>
              <a:buSzPts val="4000"/>
              <a:buNone/>
            </a:pPr>
            <a:r>
              <a:rPr lang="en-IN" sz="2100" b="1" dirty="0">
                <a:solidFill>
                  <a:srgbClr val="FFFFFF"/>
                </a:solidFill>
                <a:latin typeface="Times New Roman"/>
                <a:ea typeface="Libre Baskerville"/>
                <a:cs typeface="Times New Roman"/>
                <a:sym typeface="Times New Roman"/>
              </a:rPr>
              <a:t> </a:t>
            </a:r>
            <a:r>
              <a:rPr lang="en-IN" sz="2100" b="1" dirty="0" smtClean="0">
                <a:solidFill>
                  <a:srgbClr val="FFFFFF"/>
                </a:solidFill>
                <a:latin typeface="Times New Roman"/>
                <a:ea typeface="Libre Baskerville"/>
                <a:cs typeface="Times New Roman"/>
                <a:sym typeface="Times New Roman"/>
              </a:rPr>
              <a:t>  </a:t>
            </a:r>
            <a:r>
              <a:rPr lang="en-IN" sz="2000" b="1" dirty="0" smtClean="0">
                <a:solidFill>
                  <a:srgbClr val="FFFFFF"/>
                </a:solidFill>
                <a:latin typeface="Libre Baskerville"/>
                <a:ea typeface="Libre Baskerville"/>
                <a:cs typeface="Libre Baskerville"/>
                <a:sym typeface="Libre Baskerville"/>
              </a:rPr>
              <a:t>A </a:t>
            </a:r>
            <a:r>
              <a:rPr lang="en-IN" sz="2000" b="1" dirty="0">
                <a:solidFill>
                  <a:srgbClr val="FFFFFF"/>
                </a:solidFill>
                <a:latin typeface="Libre Baskerville"/>
                <a:ea typeface="Libre Baskerville"/>
                <a:cs typeface="Libre Baskerville"/>
                <a:sym typeface="Libre Baskerville"/>
              </a:rPr>
              <a:t>Multi-factor Security Protocol for </a:t>
            </a:r>
            <a:endParaRPr sz="2000" b="1">
              <a:solidFill>
                <a:srgbClr val="FFFFFF"/>
              </a:solidFill>
              <a:latin typeface="Libre Baskerville"/>
              <a:ea typeface="Libre Baskerville"/>
              <a:cs typeface="Libre Baskerville"/>
              <a:sym typeface="Libre Baskerville"/>
            </a:endParaRPr>
          </a:p>
          <a:p>
            <a:pPr marL="914400" lvl="0" indent="457200" algn="l" rtl="0">
              <a:lnSpc>
                <a:spcPct val="100000"/>
              </a:lnSpc>
              <a:spcBef>
                <a:spcPts val="600"/>
              </a:spcBef>
              <a:spcAft>
                <a:spcPts val="0"/>
              </a:spcAft>
              <a:buSzPts val="4000"/>
              <a:buNone/>
            </a:pPr>
            <a:r>
              <a:rPr lang="en-IN" sz="2000" b="1" dirty="0">
                <a:latin typeface="Libre Baskerville"/>
                <a:ea typeface="Libre Baskerville"/>
                <a:cs typeface="Libre Baskerville"/>
                <a:sym typeface="Libre Baskerville"/>
              </a:rPr>
              <a:t>                 </a:t>
            </a:r>
            <a:r>
              <a:rPr lang="en-IN" sz="2000" b="1" dirty="0" smtClean="0">
                <a:latin typeface="Libre Baskerville"/>
                <a:ea typeface="Libre Baskerville"/>
                <a:cs typeface="Libre Baskerville"/>
                <a:sym typeface="Libre Baskerville"/>
              </a:rPr>
              <a:t>Wireless</a:t>
            </a:r>
            <a:r>
              <a:rPr lang="en-IN" sz="2000" b="1" dirty="0" smtClean="0">
                <a:solidFill>
                  <a:srgbClr val="FFFFFF"/>
                </a:solidFill>
                <a:latin typeface="Libre Baskerville"/>
                <a:ea typeface="Libre Baskerville"/>
                <a:cs typeface="Libre Baskerville"/>
                <a:sym typeface="Libre Baskerville"/>
              </a:rPr>
              <a:t> </a:t>
            </a:r>
            <a:r>
              <a:rPr lang="en-IN" sz="2000" b="1" dirty="0">
                <a:solidFill>
                  <a:srgbClr val="FFFFFF"/>
                </a:solidFill>
                <a:latin typeface="Libre Baskerville"/>
                <a:ea typeface="Libre Baskerville"/>
                <a:cs typeface="Libre Baskerville"/>
                <a:sym typeface="Libre Baskerville"/>
              </a:rPr>
              <a:t>Payment-Secure Web </a:t>
            </a:r>
            <a:endParaRPr sz="2000" b="1">
              <a:solidFill>
                <a:srgbClr val="FFFFFF"/>
              </a:solidFill>
              <a:latin typeface="Libre Baskerville"/>
              <a:ea typeface="Libre Baskerville"/>
              <a:cs typeface="Libre Baskerville"/>
              <a:sym typeface="Libre Baskerville"/>
            </a:endParaRPr>
          </a:p>
          <a:p>
            <a:pPr marL="457200" lvl="0" indent="457200" algn="ctr" rtl="0">
              <a:lnSpc>
                <a:spcPct val="100000"/>
              </a:lnSpc>
              <a:spcBef>
                <a:spcPts val="600"/>
              </a:spcBef>
              <a:spcAft>
                <a:spcPts val="0"/>
              </a:spcAft>
              <a:buSzPts val="4000"/>
              <a:buNone/>
            </a:pPr>
            <a:r>
              <a:rPr lang="en-IN" sz="2000" b="1" dirty="0">
                <a:solidFill>
                  <a:srgbClr val="FFFFFF"/>
                </a:solidFill>
                <a:latin typeface="Libre Baskerville"/>
                <a:ea typeface="Libre Baskerville"/>
                <a:cs typeface="Libre Baskerville"/>
                <a:sym typeface="Libre Baskerville"/>
              </a:rPr>
              <a:t>      </a:t>
            </a:r>
            <a:r>
              <a:rPr lang="en-IN" sz="2000" b="1" dirty="0" smtClean="0">
                <a:solidFill>
                  <a:srgbClr val="FFFFFF"/>
                </a:solidFill>
                <a:latin typeface="Libre Baskerville"/>
                <a:ea typeface="Libre Baskerville"/>
                <a:cs typeface="Libre Baskerville"/>
                <a:sym typeface="Libre Baskerville"/>
              </a:rPr>
              <a:t>Authentication </a:t>
            </a:r>
            <a:r>
              <a:rPr lang="en-IN" sz="2000" b="1" dirty="0">
                <a:solidFill>
                  <a:srgbClr val="FFFFFF"/>
                </a:solidFill>
                <a:latin typeface="Libre Baskerville"/>
                <a:ea typeface="Libre Baskerville"/>
                <a:cs typeface="Libre Baskerville"/>
                <a:sym typeface="Libre Baskerville"/>
              </a:rPr>
              <a:t>using Mobile Devices</a:t>
            </a:r>
            <a:endParaRPr sz="2000" b="1">
              <a:solidFill>
                <a:srgbClr val="FFFFFF"/>
              </a:solidFill>
              <a:latin typeface="Libre Baskerville"/>
              <a:ea typeface="Libre Baskerville"/>
              <a:cs typeface="Libre Baskerville"/>
              <a:sym typeface="Libre Baskerville"/>
            </a:endParaRPr>
          </a:p>
          <a:p>
            <a:pPr marL="0" lvl="0" indent="0" algn="l" rtl="0">
              <a:lnSpc>
                <a:spcPct val="100000"/>
              </a:lnSpc>
              <a:spcBef>
                <a:spcPts val="600"/>
              </a:spcBef>
              <a:spcAft>
                <a:spcPts val="0"/>
              </a:spcAft>
              <a:buSzPts val="4000"/>
              <a:buNone/>
            </a:pPr>
            <a:endParaRPr sz="3500">
              <a:solidFill>
                <a:srgbClr val="FFFFFF"/>
              </a:solidFill>
              <a:latin typeface="Times New Roman"/>
              <a:ea typeface="Times New Roman"/>
              <a:cs typeface="Times New Roman"/>
              <a:sym typeface="Times New Roman"/>
            </a:endParaRPr>
          </a:p>
        </p:txBody>
      </p:sp>
      <p:sp>
        <p:nvSpPr>
          <p:cNvPr id="135" name="Google Shape;135;p13"/>
          <p:cNvSpPr txBox="1">
            <a:spLocks noGrp="1"/>
          </p:cNvSpPr>
          <p:nvPr>
            <p:ph type="subTitle" idx="1"/>
          </p:nvPr>
        </p:nvSpPr>
        <p:spPr>
          <a:xfrm>
            <a:off x="5673300" y="3416161"/>
            <a:ext cx="3470700" cy="50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300"/>
              <a:buNone/>
            </a:pPr>
            <a:endParaRPr i="1">
              <a:latin typeface="Times New Roman"/>
              <a:ea typeface="Times New Roman"/>
              <a:cs typeface="Times New Roman"/>
              <a:sym typeface="Times New Roman"/>
            </a:endParaRPr>
          </a:p>
          <a:p>
            <a:pPr marL="0" lvl="0" indent="0" algn="ctr" rtl="0">
              <a:lnSpc>
                <a:spcPct val="100000"/>
              </a:lnSpc>
              <a:spcBef>
                <a:spcPts val="1600"/>
              </a:spcBef>
              <a:spcAft>
                <a:spcPts val="0"/>
              </a:spcAft>
              <a:buSzPts val="1300"/>
              <a:buNone/>
            </a:pPr>
            <a:r>
              <a:rPr lang="en-IN" i="1" dirty="0">
                <a:latin typeface="Times New Roman"/>
                <a:ea typeface="Times New Roman"/>
                <a:cs typeface="Times New Roman"/>
                <a:sym typeface="Times New Roman"/>
              </a:rPr>
              <a:t>Under the Esteemed Guidance of</a:t>
            </a:r>
            <a:endParaRPr/>
          </a:p>
          <a:p>
            <a:pPr marL="0" lvl="0" indent="0" algn="ctr" rtl="0">
              <a:lnSpc>
                <a:spcPct val="100000"/>
              </a:lnSpc>
              <a:spcBef>
                <a:spcPts val="1600"/>
              </a:spcBef>
              <a:spcAft>
                <a:spcPts val="0"/>
              </a:spcAft>
              <a:buSzPts val="1300"/>
              <a:buNone/>
            </a:pPr>
            <a:r>
              <a:rPr lang="en-IN" b="1" dirty="0">
                <a:latin typeface="Times New Roman"/>
                <a:ea typeface="Times New Roman"/>
                <a:cs typeface="Times New Roman"/>
                <a:sym typeface="Times New Roman"/>
              </a:rPr>
              <a:t>Dr. K V D KIRAN</a:t>
            </a:r>
            <a:endParaRPr/>
          </a:p>
          <a:p>
            <a:pPr marL="0" lvl="0" indent="0" algn="l" rtl="0">
              <a:lnSpc>
                <a:spcPct val="100000"/>
              </a:lnSpc>
              <a:spcBef>
                <a:spcPts val="1600"/>
              </a:spcBef>
              <a:spcAft>
                <a:spcPts val="0"/>
              </a:spcAft>
              <a:buSzPts val="1300"/>
              <a:buNone/>
            </a:pPr>
            <a:endParaRPr/>
          </a:p>
        </p:txBody>
      </p:sp>
      <p:pic>
        <p:nvPicPr>
          <p:cNvPr id="136" name="Google Shape;136;p13" descr="560X292_KL-Unversity-logo.png"/>
          <p:cNvPicPr preferRelativeResize="0"/>
          <p:nvPr/>
        </p:nvPicPr>
        <p:blipFill rotWithShape="1">
          <a:blip r:embed="rId3">
            <a:alphaModFix/>
          </a:blip>
          <a:srcRect/>
          <a:stretch/>
        </p:blipFill>
        <p:spPr>
          <a:xfrm>
            <a:off x="7005817" y="1"/>
            <a:ext cx="2138183" cy="1014532"/>
          </a:xfrm>
          <a:prstGeom prst="rect">
            <a:avLst/>
          </a:prstGeom>
          <a:noFill/>
          <a:ln>
            <a:noFill/>
          </a:ln>
        </p:spPr>
      </p:pic>
    </p:spTree>
  </p:cSld>
  <p:clrMapOvr>
    <a:masterClrMapping/>
  </p:clrMapOvr>
  <p:transition>
    <p:push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34"/>
                                        </p:tgtEl>
                                        <p:attrNameLst>
                                          <p:attrName>style.visibility</p:attrName>
                                        </p:attrNameLst>
                                      </p:cBhvr>
                                      <p:to>
                                        <p:strVal val="visible"/>
                                      </p:to>
                                    </p:set>
                                    <p:animEffect transition="in" filter="wipe(down)">
                                      <p:cBhvr>
                                        <p:cTn id="7" dur="500"/>
                                        <p:tgtEl>
                                          <p:spTgt spid="134"/>
                                        </p:tgtEl>
                                      </p:cBhvr>
                                    </p:animEffect>
                                  </p:childTnLst>
                                </p:cTn>
                              </p:par>
                            </p:childTnLst>
                          </p:cTn>
                        </p:par>
                      </p:childTnLst>
                    </p:cTn>
                  </p:par>
                  <p:par>
                    <p:cTn id="8" fill="hold">
                      <p:stCondLst>
                        <p:cond delay="indefinite"/>
                      </p:stCondLst>
                      <p:childTnLst>
                        <p:par>
                          <p:cTn id="9" fill="hold">
                            <p:stCondLst>
                              <p:cond delay="0"/>
                            </p:stCondLst>
                            <p:childTnLst>
                              <p:par>
                                <p:cTn id="10" presetID="27" presetClass="entr" presetSubtype="0" fill="hold" nodeType="clickEffect">
                                  <p:stCondLst>
                                    <p:cond delay="0"/>
                                  </p:stCondLst>
                                  <p:iterate type="lt">
                                    <p:tmPct val="50000"/>
                                  </p:iterate>
                                  <p:childTnLst>
                                    <p:set>
                                      <p:cBhvr>
                                        <p:cTn id="11" dur="1" fill="hold">
                                          <p:stCondLst>
                                            <p:cond delay="0"/>
                                          </p:stCondLst>
                                        </p:cTn>
                                        <p:tgtEl>
                                          <p:spTgt spid="135">
                                            <p:txEl>
                                              <p:pRg st="1" end="1"/>
                                            </p:txEl>
                                          </p:spTgt>
                                        </p:tgtEl>
                                        <p:attrNameLst>
                                          <p:attrName>style.visibility</p:attrName>
                                        </p:attrNameLst>
                                      </p:cBhvr>
                                      <p:to>
                                        <p:strVal val="visible"/>
                                      </p:to>
                                    </p:set>
                                    <p:anim calcmode="discrete" valueType="clr">
                                      <p:cBhvr override="childStyle">
                                        <p:cTn id="12" dur="80"/>
                                        <p:tgtEl>
                                          <p:spTgt spid="135">
                                            <p:txEl>
                                              <p:pRg st="1" end="1"/>
                                            </p:txEl>
                                          </p:spTgt>
                                        </p:tgtEl>
                                        <p:attrNameLst>
                                          <p:attrName>style.color</p:attrName>
                                        </p:attrNameLst>
                                      </p:cBhvr>
                                      <p:tavLst>
                                        <p:tav tm="0">
                                          <p:val>
                                            <p:clrVal>
                                              <a:schemeClr val="tx1"/>
                                            </p:clrVal>
                                          </p:val>
                                        </p:tav>
                                        <p:tav tm="50000">
                                          <p:val>
                                            <p:clrVal>
                                              <a:schemeClr val="bg2"/>
                                            </p:clrVal>
                                          </p:val>
                                        </p:tav>
                                      </p:tavLst>
                                    </p:anim>
                                    <p:anim calcmode="discrete" valueType="clr">
                                      <p:cBhvr>
                                        <p:cTn id="13" dur="80"/>
                                        <p:tgtEl>
                                          <p:spTgt spid="135">
                                            <p:txEl>
                                              <p:pRg st="1" end="1"/>
                                            </p:txEl>
                                          </p:spTgt>
                                        </p:tgtEl>
                                        <p:attrNameLst>
                                          <p:attrName>fillcolor</p:attrName>
                                        </p:attrNameLst>
                                      </p:cBhvr>
                                      <p:tavLst>
                                        <p:tav tm="0">
                                          <p:val>
                                            <p:clrVal>
                                              <a:schemeClr val="accent2"/>
                                            </p:clrVal>
                                          </p:val>
                                        </p:tav>
                                        <p:tav tm="50000">
                                          <p:val>
                                            <p:clrVal>
                                              <a:schemeClr val="hlink"/>
                                            </p:clrVal>
                                          </p:val>
                                        </p:tav>
                                      </p:tavLst>
                                    </p:anim>
                                    <p:set>
                                      <p:cBhvr>
                                        <p:cTn id="14" dur="80"/>
                                        <p:tgtEl>
                                          <p:spTgt spid="135">
                                            <p:txEl>
                                              <p:pRg st="1" end="1"/>
                                            </p:txEl>
                                          </p:spTgt>
                                        </p:tgtEl>
                                        <p:attrNameLst>
                                          <p:attrName>fill.type</p:attrName>
                                        </p:attrNameLst>
                                      </p:cBhvr>
                                      <p:to>
                                        <p:strVal val="solid"/>
                                      </p:to>
                                    </p:set>
                                  </p:childTnLst>
                                </p:cTn>
                              </p:par>
                              <p:par>
                                <p:cTn id="15" presetID="27" presetClass="entr" presetSubtype="0" fill="hold" nodeType="withEffect">
                                  <p:stCondLst>
                                    <p:cond delay="0"/>
                                  </p:stCondLst>
                                  <p:iterate type="lt">
                                    <p:tmPct val="50000"/>
                                  </p:iterate>
                                  <p:childTnLst>
                                    <p:set>
                                      <p:cBhvr>
                                        <p:cTn id="16" dur="1" fill="hold">
                                          <p:stCondLst>
                                            <p:cond delay="0"/>
                                          </p:stCondLst>
                                        </p:cTn>
                                        <p:tgtEl>
                                          <p:spTgt spid="135">
                                            <p:txEl>
                                              <p:pRg st="2" end="2"/>
                                            </p:txEl>
                                          </p:spTgt>
                                        </p:tgtEl>
                                        <p:attrNameLst>
                                          <p:attrName>style.visibility</p:attrName>
                                        </p:attrNameLst>
                                      </p:cBhvr>
                                      <p:to>
                                        <p:strVal val="visible"/>
                                      </p:to>
                                    </p:set>
                                    <p:anim calcmode="discrete" valueType="clr">
                                      <p:cBhvr override="childStyle">
                                        <p:cTn id="17" dur="80"/>
                                        <p:tgtEl>
                                          <p:spTgt spid="135">
                                            <p:txEl>
                                              <p:pRg st="2" end="2"/>
                                            </p:txEl>
                                          </p:spTgt>
                                        </p:tgtEl>
                                        <p:attrNameLst>
                                          <p:attrName>style.color</p:attrName>
                                        </p:attrNameLst>
                                      </p:cBhvr>
                                      <p:tavLst>
                                        <p:tav tm="0">
                                          <p:val>
                                            <p:clrVal>
                                              <a:schemeClr val="tx1"/>
                                            </p:clrVal>
                                          </p:val>
                                        </p:tav>
                                        <p:tav tm="50000">
                                          <p:val>
                                            <p:clrVal>
                                              <a:schemeClr val="bg2"/>
                                            </p:clrVal>
                                          </p:val>
                                        </p:tav>
                                      </p:tavLst>
                                    </p:anim>
                                    <p:anim calcmode="discrete" valueType="clr">
                                      <p:cBhvr>
                                        <p:cTn id="18" dur="80"/>
                                        <p:tgtEl>
                                          <p:spTgt spid="135">
                                            <p:txEl>
                                              <p:pRg st="2" end="2"/>
                                            </p:txEl>
                                          </p:spTgt>
                                        </p:tgtEl>
                                        <p:attrNameLst>
                                          <p:attrName>fillcolor</p:attrName>
                                        </p:attrNameLst>
                                      </p:cBhvr>
                                      <p:tavLst>
                                        <p:tav tm="0">
                                          <p:val>
                                            <p:clrVal>
                                              <a:schemeClr val="accent2"/>
                                            </p:clrVal>
                                          </p:val>
                                        </p:tav>
                                        <p:tav tm="50000">
                                          <p:val>
                                            <p:clrVal>
                                              <a:schemeClr val="hlink"/>
                                            </p:clrVal>
                                          </p:val>
                                        </p:tav>
                                      </p:tavLst>
                                    </p:anim>
                                    <p:set>
                                      <p:cBhvr>
                                        <p:cTn id="19" dur="80"/>
                                        <p:tgtEl>
                                          <p:spTgt spid="135">
                                            <p:txEl>
                                              <p:pRg st="2" end="2"/>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4" grpId="0"/>
    </p:bld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Shape 164"/>
        <p:cNvGrpSpPr/>
        <p:nvPr/>
      </p:nvGrpSpPr>
      <p:grpSpPr>
        <a:xfrm>
          <a:off x="0" y="0"/>
          <a:ext cx="0" cy="0"/>
          <a:chOff x="0" y="0"/>
          <a:chExt cx="0" cy="0"/>
        </a:xfrm>
      </p:grpSpPr>
      <p:sp>
        <p:nvSpPr>
          <p:cNvPr id="165" name="Google Shape;165;p18"/>
          <p:cNvSpPr txBox="1">
            <a:spLocks noGrp="1"/>
          </p:cNvSpPr>
          <p:nvPr>
            <p:ph type="title"/>
          </p:nvPr>
        </p:nvSpPr>
        <p:spPr>
          <a:xfrm>
            <a:off x="660018" y="503752"/>
            <a:ext cx="7569582" cy="2122569"/>
          </a:xfrm>
          <a:prstGeom prst="rect">
            <a:avLst/>
          </a:prstGeom>
          <a:noFill/>
          <a:ln>
            <a:noFill/>
          </a:ln>
        </p:spPr>
        <p:txBody>
          <a:bodyPr spcFirstLastPara="1" wrap="square" lIns="91425" tIns="91425" rIns="91425" bIns="91425" anchor="t" anchorCtr="0">
            <a:noAutofit/>
          </a:bodyPr>
          <a:lstStyle/>
          <a:p>
            <a:pPr marL="0" lvl="0" indent="0" algn="just" rtl="0">
              <a:lnSpc>
                <a:spcPct val="100000"/>
              </a:lnSpc>
              <a:spcBef>
                <a:spcPts val="0"/>
              </a:spcBef>
              <a:spcAft>
                <a:spcPts val="0"/>
              </a:spcAft>
              <a:buSzPts val="2400"/>
              <a:buNone/>
            </a:pPr>
            <a:r>
              <a:rPr lang="en-IN" sz="1400" dirty="0">
                <a:latin typeface="Times New Roman"/>
                <a:ea typeface="Times New Roman"/>
                <a:cs typeface="Times New Roman"/>
                <a:sym typeface="Times New Roman"/>
              </a:rPr>
              <a:t>When it comes to the communication of sensitive data security has always been an important topic. </a:t>
            </a:r>
            <a:br>
              <a:rPr lang="en-IN" sz="1400" dirty="0">
                <a:latin typeface="Times New Roman"/>
                <a:ea typeface="Times New Roman"/>
                <a:cs typeface="Times New Roman"/>
                <a:sym typeface="Times New Roman"/>
              </a:rPr>
            </a:br>
            <a:r>
              <a:rPr lang="en-IN" sz="1400" dirty="0">
                <a:latin typeface="Times New Roman"/>
                <a:ea typeface="Times New Roman"/>
                <a:cs typeface="Times New Roman"/>
                <a:sym typeface="Times New Roman"/>
              </a:rPr>
              <a:t>With hardware advances allowing users the advantage of accessibility used in mobile devices, </a:t>
            </a:r>
            <a:br>
              <a:rPr lang="en-IN" sz="1400" dirty="0">
                <a:latin typeface="Times New Roman"/>
                <a:ea typeface="Times New Roman"/>
                <a:cs typeface="Times New Roman"/>
                <a:sym typeface="Times New Roman"/>
              </a:rPr>
            </a:br>
            <a:r>
              <a:rPr lang="en-IN" sz="1400" dirty="0">
                <a:latin typeface="Times New Roman"/>
                <a:ea typeface="Times New Roman"/>
                <a:cs typeface="Times New Roman"/>
                <a:sym typeface="Times New Roman"/>
              </a:rPr>
              <a:t>individuals are now spending more and more time on these devices. Additionally, with the viral </a:t>
            </a:r>
            <a:br>
              <a:rPr lang="en-IN" sz="1400" dirty="0">
                <a:latin typeface="Times New Roman"/>
                <a:ea typeface="Times New Roman"/>
                <a:cs typeface="Times New Roman"/>
                <a:sym typeface="Times New Roman"/>
              </a:rPr>
            </a:br>
            <a:r>
              <a:rPr lang="en-IN" sz="1400" dirty="0">
                <a:latin typeface="Times New Roman"/>
                <a:ea typeface="Times New Roman"/>
                <a:cs typeface="Times New Roman"/>
                <a:sym typeface="Times New Roman"/>
              </a:rPr>
              <a:t>popularity of social media applications and single sign-on, users do not always take as many precautions </a:t>
            </a:r>
            <a:r>
              <a:rPr lang="en-IN" sz="1400" dirty="0" smtClean="0">
                <a:latin typeface="Times New Roman"/>
                <a:ea typeface="Times New Roman"/>
                <a:cs typeface="Times New Roman"/>
                <a:sym typeface="Times New Roman"/>
              </a:rPr>
              <a:t>as </a:t>
            </a:r>
            <a:r>
              <a:rPr lang="en-IN" sz="1400" dirty="0">
                <a:latin typeface="Times New Roman"/>
                <a:ea typeface="Times New Roman"/>
                <a:cs typeface="Times New Roman"/>
                <a:sym typeface="Times New Roman"/>
              </a:rPr>
              <a:t>needed with their information. Multi-factor authentication creates more and varied walls to block </a:t>
            </a:r>
            <a:r>
              <a:rPr lang="en-IN" sz="1400" dirty="0" smtClean="0">
                <a:latin typeface="Times New Roman"/>
                <a:ea typeface="Times New Roman"/>
                <a:cs typeface="Times New Roman"/>
                <a:sym typeface="Times New Roman"/>
              </a:rPr>
              <a:t>out </a:t>
            </a:r>
            <a:r>
              <a:rPr lang="en-IN" sz="1400" dirty="0">
                <a:latin typeface="Times New Roman"/>
                <a:ea typeface="Times New Roman"/>
                <a:cs typeface="Times New Roman"/>
                <a:sym typeface="Times New Roman"/>
              </a:rPr>
              <a:t>the wrong people from seeing your information</a:t>
            </a:r>
            <a:br>
              <a:rPr lang="en-IN" sz="1400" dirty="0">
                <a:latin typeface="Times New Roman"/>
                <a:ea typeface="Times New Roman"/>
                <a:cs typeface="Times New Roman"/>
                <a:sym typeface="Times New Roman"/>
              </a:rPr>
            </a:br>
            <a:endParaRPr sz="1400" dirty="0"/>
          </a:p>
        </p:txBody>
      </p:sp>
      <p:pic>
        <p:nvPicPr>
          <p:cNvPr id="166" name="Google Shape;166;p18" descr="mfa1.png"/>
          <p:cNvPicPr preferRelativeResize="0"/>
          <p:nvPr/>
        </p:nvPicPr>
        <p:blipFill rotWithShape="1">
          <a:blip r:embed="rId3">
            <a:alphaModFix/>
          </a:blip>
          <a:srcRect/>
          <a:stretch/>
        </p:blipFill>
        <p:spPr>
          <a:xfrm>
            <a:off x="1127531" y="2620683"/>
            <a:ext cx="7074569" cy="2268837"/>
          </a:xfrm>
          <a:prstGeom prst="rect">
            <a:avLst/>
          </a:prstGeom>
          <a:noFill/>
          <a:ln>
            <a:noFill/>
          </a:ln>
        </p:spPr>
      </p:pic>
    </p:spTree>
  </p:cSld>
  <p:clrMapOvr>
    <a:masterClrMapping/>
  </p:clrMapOvr>
  <p:transition>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66"/>
                                        </p:tgtEl>
                                        <p:attrNameLst>
                                          <p:attrName>style.visibility</p:attrName>
                                        </p:attrNameLst>
                                      </p:cBhvr>
                                      <p:to>
                                        <p:strVal val="visible"/>
                                      </p:to>
                                    </p:set>
                                    <p:anim calcmode="lin" valueType="num">
                                      <p:cBhvr additive="base">
                                        <p:cTn id="7" dur="500" fill="hold"/>
                                        <p:tgtEl>
                                          <p:spTgt spid="166"/>
                                        </p:tgtEl>
                                        <p:attrNameLst>
                                          <p:attrName>ppt_x</p:attrName>
                                        </p:attrNameLst>
                                      </p:cBhvr>
                                      <p:tavLst>
                                        <p:tav tm="0">
                                          <p:val>
                                            <p:strVal val="#ppt_x"/>
                                          </p:val>
                                        </p:tav>
                                        <p:tav tm="100000">
                                          <p:val>
                                            <p:strVal val="#ppt_x"/>
                                          </p:val>
                                        </p:tav>
                                      </p:tavLst>
                                    </p:anim>
                                    <p:anim calcmode="lin" valueType="num">
                                      <p:cBhvr additive="base">
                                        <p:cTn id="8" dur="500" fill="hold"/>
                                        <p:tgtEl>
                                          <p:spTgt spid="16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Shape 170"/>
        <p:cNvGrpSpPr/>
        <p:nvPr/>
      </p:nvGrpSpPr>
      <p:grpSpPr>
        <a:xfrm>
          <a:off x="0" y="0"/>
          <a:ext cx="0" cy="0"/>
          <a:chOff x="0" y="0"/>
          <a:chExt cx="0" cy="0"/>
        </a:xfrm>
      </p:grpSpPr>
      <p:sp>
        <p:nvSpPr>
          <p:cNvPr id="172" name="Google Shape;172;p19"/>
          <p:cNvSpPr txBox="1">
            <a:spLocks noGrp="1"/>
          </p:cNvSpPr>
          <p:nvPr>
            <p:ph type="body" idx="1"/>
          </p:nvPr>
        </p:nvSpPr>
        <p:spPr>
          <a:xfrm>
            <a:off x="446886" y="488139"/>
            <a:ext cx="8257101" cy="4176242"/>
          </a:xfrm>
          <a:prstGeom prst="rect">
            <a:avLst/>
          </a:prstGeom>
          <a:noFill/>
          <a:ln>
            <a:noFill/>
          </a:ln>
        </p:spPr>
        <p:txBody>
          <a:bodyPr spcFirstLastPara="1" wrap="square" lIns="91425" tIns="91425" rIns="91425" bIns="91425" anchor="t" anchorCtr="0">
            <a:noAutofit/>
          </a:bodyPr>
          <a:lstStyle/>
          <a:p>
            <a:pPr marL="457200" lvl="0" indent="-311150" algn="l" rtl="0">
              <a:lnSpc>
                <a:spcPct val="115000"/>
              </a:lnSpc>
              <a:spcBef>
                <a:spcPts val="0"/>
              </a:spcBef>
              <a:spcAft>
                <a:spcPts val="0"/>
              </a:spcAft>
              <a:buSzPts val="1300"/>
              <a:buNone/>
            </a:pPr>
            <a:r>
              <a:rPr lang="en-IN" sz="1400" b="1" i="1" dirty="0">
                <a:latin typeface="Times New Roman"/>
                <a:ea typeface="Times New Roman"/>
                <a:cs typeface="Times New Roman"/>
                <a:sym typeface="Times New Roman"/>
              </a:rPr>
              <a:t>What is Single-factor Authentication (SFA):</a:t>
            </a:r>
            <a:endParaRPr dirty="0"/>
          </a:p>
          <a:p>
            <a:pPr marL="457200" lvl="0" indent="-311150" algn="just" rtl="0">
              <a:lnSpc>
                <a:spcPct val="115000"/>
              </a:lnSpc>
              <a:spcBef>
                <a:spcPts val="0"/>
              </a:spcBef>
              <a:spcAft>
                <a:spcPts val="0"/>
              </a:spcAft>
              <a:buSzPts val="1300"/>
              <a:buNone/>
            </a:pPr>
            <a:r>
              <a:rPr lang="en-IN" sz="1400" dirty="0">
                <a:latin typeface="Times New Roman"/>
                <a:ea typeface="Times New Roman"/>
                <a:cs typeface="Times New Roman"/>
                <a:sym typeface="Times New Roman"/>
              </a:rPr>
              <a:t>Single-factor authentication is the simplest form of authentication methods. With SFA, a person </a:t>
            </a:r>
            <a:endParaRPr sz="1400" dirty="0">
              <a:latin typeface="Times New Roman"/>
              <a:ea typeface="Times New Roman"/>
              <a:cs typeface="Times New Roman"/>
              <a:sym typeface="Times New Roman"/>
            </a:endParaRPr>
          </a:p>
          <a:p>
            <a:pPr marL="457200" lvl="0" indent="-311150" algn="just" rtl="0">
              <a:lnSpc>
                <a:spcPct val="115000"/>
              </a:lnSpc>
              <a:spcBef>
                <a:spcPts val="0"/>
              </a:spcBef>
              <a:spcAft>
                <a:spcPts val="0"/>
              </a:spcAft>
              <a:buSzPts val="1300"/>
              <a:buNone/>
            </a:pPr>
            <a:r>
              <a:rPr lang="en-IN" sz="1400" dirty="0">
                <a:latin typeface="Times New Roman"/>
                <a:ea typeface="Times New Roman"/>
                <a:cs typeface="Times New Roman"/>
                <a:sym typeface="Times New Roman"/>
              </a:rPr>
              <a:t>matches one credential to verify himself or herself online. The most popular example of this would be </a:t>
            </a:r>
            <a:endParaRPr sz="1400" dirty="0">
              <a:latin typeface="Times New Roman"/>
              <a:ea typeface="Times New Roman"/>
              <a:cs typeface="Times New Roman"/>
              <a:sym typeface="Times New Roman"/>
            </a:endParaRPr>
          </a:p>
          <a:p>
            <a:pPr marL="457200" lvl="0" indent="-311150" algn="just" rtl="0">
              <a:lnSpc>
                <a:spcPct val="115000"/>
              </a:lnSpc>
              <a:spcBef>
                <a:spcPts val="0"/>
              </a:spcBef>
              <a:spcAft>
                <a:spcPts val="0"/>
              </a:spcAft>
              <a:buSzPts val="1300"/>
              <a:buNone/>
            </a:pPr>
            <a:r>
              <a:rPr lang="en-IN" sz="1400" dirty="0">
                <a:latin typeface="Times New Roman"/>
                <a:ea typeface="Times New Roman"/>
                <a:cs typeface="Times New Roman"/>
                <a:sym typeface="Times New Roman"/>
              </a:rPr>
              <a:t>a password (credential) to a username. Most verification today uses this type of authentication </a:t>
            </a:r>
            <a:endParaRPr sz="1400" dirty="0">
              <a:latin typeface="Times New Roman"/>
              <a:ea typeface="Times New Roman"/>
              <a:cs typeface="Times New Roman"/>
              <a:sym typeface="Times New Roman"/>
            </a:endParaRPr>
          </a:p>
          <a:p>
            <a:pPr marL="457200" lvl="0" indent="-311150" algn="just" rtl="0">
              <a:lnSpc>
                <a:spcPct val="115000"/>
              </a:lnSpc>
              <a:spcBef>
                <a:spcPts val="0"/>
              </a:spcBef>
              <a:spcAft>
                <a:spcPts val="0"/>
              </a:spcAft>
              <a:buSzPts val="1300"/>
              <a:buNone/>
            </a:pPr>
            <a:r>
              <a:rPr lang="en-IN" sz="1400" dirty="0">
                <a:latin typeface="Times New Roman"/>
                <a:ea typeface="Times New Roman"/>
                <a:cs typeface="Times New Roman"/>
                <a:sym typeface="Times New Roman"/>
              </a:rPr>
              <a:t>method.</a:t>
            </a:r>
            <a:endParaRPr dirty="0"/>
          </a:p>
          <a:p>
            <a:pPr marL="457200" lvl="0" indent="-311150" algn="l" rtl="0">
              <a:lnSpc>
                <a:spcPct val="115000"/>
              </a:lnSpc>
              <a:spcBef>
                <a:spcPts val="0"/>
              </a:spcBef>
              <a:spcAft>
                <a:spcPts val="0"/>
              </a:spcAft>
              <a:buSzPts val="1300"/>
              <a:buNone/>
            </a:pPr>
            <a:r>
              <a:rPr lang="en-IN" sz="1400" dirty="0">
                <a:latin typeface="Times New Roman"/>
                <a:ea typeface="Times New Roman"/>
                <a:cs typeface="Times New Roman"/>
                <a:sym typeface="Times New Roman"/>
              </a:rPr>
              <a:t> </a:t>
            </a:r>
            <a:endParaRPr dirty="0"/>
          </a:p>
        </p:txBody>
      </p:sp>
      <p:pic>
        <p:nvPicPr>
          <p:cNvPr id="173" name="Google Shape;173;p19" descr="One-factor-authentication-1.png"/>
          <p:cNvPicPr preferRelativeResize="0"/>
          <p:nvPr/>
        </p:nvPicPr>
        <p:blipFill rotWithShape="1">
          <a:blip r:embed="rId3">
            <a:alphaModFix/>
          </a:blip>
          <a:srcRect l="3308" t="21073" r="32857" b="25312"/>
          <a:stretch/>
        </p:blipFill>
        <p:spPr>
          <a:xfrm>
            <a:off x="1416288" y="2358190"/>
            <a:ext cx="6057041" cy="2358189"/>
          </a:xfrm>
          <a:prstGeom prst="rect">
            <a:avLst/>
          </a:prstGeom>
          <a:noFill/>
          <a:ln>
            <a:noFill/>
          </a:ln>
        </p:spPr>
      </p:pic>
    </p:spTree>
  </p:cSld>
  <p:clrMapOvr>
    <a:masterClrMapping/>
  </p:clrMapOvr>
  <p:transition>
    <p:cover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73"/>
                                        </p:tgtEl>
                                        <p:attrNameLst>
                                          <p:attrName>style.visibility</p:attrName>
                                        </p:attrNameLst>
                                      </p:cBhvr>
                                      <p:to>
                                        <p:strVal val="visible"/>
                                      </p:to>
                                    </p:set>
                                    <p:anim calcmode="lin" valueType="num">
                                      <p:cBhvr additive="base">
                                        <p:cTn id="7" dur="500" fill="hold"/>
                                        <p:tgtEl>
                                          <p:spTgt spid="173"/>
                                        </p:tgtEl>
                                        <p:attrNameLst>
                                          <p:attrName>ppt_x</p:attrName>
                                        </p:attrNameLst>
                                      </p:cBhvr>
                                      <p:tavLst>
                                        <p:tav tm="0">
                                          <p:val>
                                            <p:strVal val="#ppt_x"/>
                                          </p:val>
                                        </p:tav>
                                        <p:tav tm="100000">
                                          <p:val>
                                            <p:strVal val="#ppt_x"/>
                                          </p:val>
                                        </p:tav>
                                      </p:tavLst>
                                    </p:anim>
                                    <p:anim calcmode="lin" valueType="num">
                                      <p:cBhvr additive="base">
                                        <p:cTn id="8" dur="500" fill="hold"/>
                                        <p:tgtEl>
                                          <p:spTgt spid="17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Shape 177"/>
        <p:cNvGrpSpPr/>
        <p:nvPr/>
      </p:nvGrpSpPr>
      <p:grpSpPr>
        <a:xfrm>
          <a:off x="0" y="0"/>
          <a:ext cx="0" cy="0"/>
          <a:chOff x="0" y="0"/>
          <a:chExt cx="0" cy="0"/>
        </a:xfrm>
      </p:grpSpPr>
      <p:sp>
        <p:nvSpPr>
          <p:cNvPr id="179" name="Google Shape;179;p20"/>
          <p:cNvSpPr txBox="1">
            <a:spLocks noGrp="1"/>
          </p:cNvSpPr>
          <p:nvPr>
            <p:ph type="body" idx="1"/>
          </p:nvPr>
        </p:nvSpPr>
        <p:spPr>
          <a:xfrm>
            <a:off x="268133" y="433136"/>
            <a:ext cx="8236475" cy="3296218"/>
          </a:xfrm>
          <a:prstGeom prst="rect">
            <a:avLst/>
          </a:prstGeom>
          <a:noFill/>
          <a:ln>
            <a:noFill/>
          </a:ln>
        </p:spPr>
        <p:txBody>
          <a:bodyPr spcFirstLastPara="1" wrap="square" lIns="91425" tIns="91425" rIns="91425" bIns="91425" anchor="t" anchorCtr="0">
            <a:noAutofit/>
          </a:bodyPr>
          <a:lstStyle/>
          <a:p>
            <a:pPr marL="457200" lvl="0" indent="-311150" algn="l" rtl="0">
              <a:lnSpc>
                <a:spcPct val="115000"/>
              </a:lnSpc>
              <a:spcBef>
                <a:spcPts val="0"/>
              </a:spcBef>
              <a:spcAft>
                <a:spcPts val="0"/>
              </a:spcAft>
              <a:buSzPts val="1300"/>
              <a:buNone/>
            </a:pPr>
            <a:r>
              <a:rPr lang="en-IN" sz="1400" b="1" i="1" dirty="0">
                <a:latin typeface="Times New Roman"/>
                <a:ea typeface="Times New Roman"/>
                <a:cs typeface="Times New Roman"/>
                <a:sym typeface="Times New Roman"/>
              </a:rPr>
              <a:t>What is Two-factor Authentication (2FA):</a:t>
            </a:r>
            <a:endParaRPr dirty="0"/>
          </a:p>
          <a:p>
            <a:pPr marL="457200" lvl="0" indent="-311150" algn="just" rtl="0">
              <a:lnSpc>
                <a:spcPct val="115000"/>
              </a:lnSpc>
              <a:spcBef>
                <a:spcPts val="0"/>
              </a:spcBef>
              <a:spcAft>
                <a:spcPts val="0"/>
              </a:spcAft>
              <a:buSzPts val="1300"/>
              <a:buNone/>
            </a:pPr>
            <a:r>
              <a:rPr lang="en-IN" sz="1400" dirty="0">
                <a:latin typeface="Times New Roman"/>
                <a:ea typeface="Times New Roman"/>
                <a:cs typeface="Times New Roman"/>
                <a:sym typeface="Times New Roman"/>
              </a:rPr>
              <a:t>Two-factor authentication uses the same password/username combination, but with the addition of being</a:t>
            </a:r>
            <a:endParaRPr dirty="0"/>
          </a:p>
          <a:p>
            <a:pPr marL="457200" lvl="0" indent="-311150" algn="just" rtl="0">
              <a:lnSpc>
                <a:spcPct val="115000"/>
              </a:lnSpc>
              <a:spcBef>
                <a:spcPts val="0"/>
              </a:spcBef>
              <a:spcAft>
                <a:spcPts val="0"/>
              </a:spcAft>
              <a:buSzPts val="1300"/>
              <a:buNone/>
            </a:pPr>
            <a:r>
              <a:rPr lang="en-IN" sz="1400" dirty="0">
                <a:latin typeface="Times New Roman"/>
                <a:ea typeface="Times New Roman"/>
                <a:cs typeface="Times New Roman"/>
                <a:sym typeface="Times New Roman"/>
              </a:rPr>
              <a:t> asked to verify who a person is by using something only he or she owns, such as a mobile device. Putting it</a:t>
            </a:r>
            <a:endParaRPr dirty="0"/>
          </a:p>
          <a:p>
            <a:pPr marL="457200" lvl="0" indent="-311150" algn="just" rtl="0">
              <a:lnSpc>
                <a:spcPct val="115000"/>
              </a:lnSpc>
              <a:spcBef>
                <a:spcPts val="0"/>
              </a:spcBef>
              <a:spcAft>
                <a:spcPts val="0"/>
              </a:spcAft>
              <a:buSzPts val="1300"/>
              <a:buNone/>
            </a:pPr>
            <a:r>
              <a:rPr lang="en-IN" sz="1400" dirty="0">
                <a:latin typeface="Times New Roman"/>
                <a:ea typeface="Times New Roman"/>
                <a:cs typeface="Times New Roman"/>
                <a:sym typeface="Times New Roman"/>
              </a:rPr>
              <a:t> simply: it uses two factors to confirm an identity</a:t>
            </a:r>
            <a:endParaRPr sz="1400" dirty="0"/>
          </a:p>
        </p:txBody>
      </p:sp>
      <p:pic>
        <p:nvPicPr>
          <p:cNvPr id="180" name="Google Shape;180;p20" descr="2FA-1-1-1.png"/>
          <p:cNvPicPr preferRelativeResize="0"/>
          <p:nvPr/>
        </p:nvPicPr>
        <p:blipFill rotWithShape="1">
          <a:blip r:embed="rId3">
            <a:alphaModFix/>
          </a:blip>
          <a:srcRect t="16040" b="18329"/>
          <a:stretch/>
        </p:blipFill>
        <p:spPr>
          <a:xfrm>
            <a:off x="1168782" y="1904799"/>
            <a:ext cx="6706643" cy="2797829"/>
          </a:xfrm>
          <a:prstGeom prst="rect">
            <a:avLst/>
          </a:prstGeom>
          <a:noFill/>
          <a:ln>
            <a:noFill/>
          </a:ln>
        </p:spPr>
      </p:pic>
    </p:spTree>
  </p:cSld>
  <p:clrMapOvr>
    <a:masterClrMapping/>
  </p:clrMapOvr>
  <p:transition>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80"/>
                                        </p:tgtEl>
                                        <p:attrNameLst>
                                          <p:attrName>style.visibility</p:attrName>
                                        </p:attrNameLst>
                                      </p:cBhvr>
                                      <p:to>
                                        <p:strVal val="visible"/>
                                      </p:to>
                                    </p:set>
                                    <p:anim calcmode="lin" valueType="num">
                                      <p:cBhvr additive="base">
                                        <p:cTn id="7" dur="500" fill="hold"/>
                                        <p:tgtEl>
                                          <p:spTgt spid="180"/>
                                        </p:tgtEl>
                                        <p:attrNameLst>
                                          <p:attrName>ppt_x</p:attrName>
                                        </p:attrNameLst>
                                      </p:cBhvr>
                                      <p:tavLst>
                                        <p:tav tm="0">
                                          <p:val>
                                            <p:strVal val="#ppt_x"/>
                                          </p:val>
                                        </p:tav>
                                        <p:tav tm="100000">
                                          <p:val>
                                            <p:strVal val="#ppt_x"/>
                                          </p:val>
                                        </p:tav>
                                      </p:tavLst>
                                    </p:anim>
                                    <p:anim calcmode="lin" valueType="num">
                                      <p:cBhvr additive="base">
                                        <p:cTn id="8" dur="500" fill="hold"/>
                                        <p:tgtEl>
                                          <p:spTgt spid="18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Shape 184"/>
        <p:cNvGrpSpPr/>
        <p:nvPr/>
      </p:nvGrpSpPr>
      <p:grpSpPr>
        <a:xfrm>
          <a:off x="0" y="0"/>
          <a:ext cx="0" cy="0"/>
          <a:chOff x="0" y="0"/>
          <a:chExt cx="0" cy="0"/>
        </a:xfrm>
      </p:grpSpPr>
      <p:sp>
        <p:nvSpPr>
          <p:cNvPr id="186" name="Google Shape;186;p21"/>
          <p:cNvSpPr txBox="1">
            <a:spLocks noGrp="1"/>
          </p:cNvSpPr>
          <p:nvPr>
            <p:ph type="body" idx="1"/>
          </p:nvPr>
        </p:nvSpPr>
        <p:spPr>
          <a:xfrm>
            <a:off x="410600" y="357517"/>
            <a:ext cx="7365237" cy="2911200"/>
          </a:xfrm>
          <a:prstGeom prst="rect">
            <a:avLst/>
          </a:prstGeom>
          <a:noFill/>
          <a:ln>
            <a:noFill/>
          </a:ln>
        </p:spPr>
        <p:txBody>
          <a:bodyPr spcFirstLastPara="1" wrap="square" lIns="91425" tIns="91425" rIns="91425" bIns="91425" anchor="t" anchorCtr="0">
            <a:noAutofit/>
          </a:bodyPr>
          <a:lstStyle/>
          <a:p>
            <a:pPr marL="457200" lvl="0" indent="-311150" algn="l" rtl="0">
              <a:lnSpc>
                <a:spcPct val="115000"/>
              </a:lnSpc>
              <a:spcBef>
                <a:spcPts val="0"/>
              </a:spcBef>
              <a:spcAft>
                <a:spcPts val="0"/>
              </a:spcAft>
              <a:buSzPts val="1300"/>
              <a:buNone/>
            </a:pPr>
            <a:r>
              <a:rPr lang="en-IN" sz="1400" dirty="0">
                <a:latin typeface="Times New Roman"/>
                <a:ea typeface="Times New Roman"/>
                <a:cs typeface="Times New Roman"/>
                <a:sym typeface="Times New Roman"/>
              </a:rPr>
              <a:t> </a:t>
            </a:r>
            <a:endParaRPr dirty="0"/>
          </a:p>
          <a:p>
            <a:pPr marL="457200" lvl="0" indent="-311150" algn="l" rtl="0">
              <a:lnSpc>
                <a:spcPct val="115000"/>
              </a:lnSpc>
              <a:spcBef>
                <a:spcPts val="0"/>
              </a:spcBef>
              <a:spcAft>
                <a:spcPts val="0"/>
              </a:spcAft>
              <a:buSzPts val="1300"/>
              <a:buNone/>
            </a:pPr>
            <a:r>
              <a:rPr lang="en-IN" sz="1400" b="1" i="1" dirty="0">
                <a:latin typeface="Times New Roman"/>
                <a:ea typeface="Times New Roman"/>
                <a:cs typeface="Times New Roman"/>
                <a:sym typeface="Times New Roman"/>
              </a:rPr>
              <a:t>What is Multi-factor Authentication (MFA):</a:t>
            </a:r>
            <a:endParaRPr dirty="0"/>
          </a:p>
          <a:p>
            <a:pPr marL="457200" lvl="0" indent="-311150" rtl="0">
              <a:lnSpc>
                <a:spcPct val="115000"/>
              </a:lnSpc>
              <a:spcBef>
                <a:spcPts val="0"/>
              </a:spcBef>
              <a:spcAft>
                <a:spcPts val="0"/>
              </a:spcAft>
              <a:buSzPts val="1300"/>
              <a:buNone/>
            </a:pPr>
            <a:r>
              <a:rPr lang="en-IN" sz="1400" dirty="0">
                <a:latin typeface="Times New Roman"/>
                <a:ea typeface="Times New Roman"/>
                <a:cs typeface="Times New Roman"/>
                <a:sym typeface="Times New Roman"/>
              </a:rPr>
              <a:t>Multi-factor Authentication uses a combination of the following factors: something you know,</a:t>
            </a:r>
            <a:endParaRPr dirty="0"/>
          </a:p>
          <a:p>
            <a:pPr marL="457200" lvl="0" indent="-311150" rtl="0">
              <a:lnSpc>
                <a:spcPct val="115000"/>
              </a:lnSpc>
              <a:spcBef>
                <a:spcPts val="0"/>
              </a:spcBef>
              <a:spcAft>
                <a:spcPts val="0"/>
              </a:spcAft>
              <a:buSzPts val="1300"/>
              <a:buNone/>
            </a:pPr>
            <a:r>
              <a:rPr lang="en-IN" sz="1400" dirty="0">
                <a:latin typeface="Times New Roman"/>
                <a:ea typeface="Times New Roman"/>
                <a:cs typeface="Times New Roman"/>
                <a:sym typeface="Times New Roman"/>
              </a:rPr>
              <a:t> something you have and something you are. 2FA is a subset of MFA</a:t>
            </a:r>
            <a:endParaRPr dirty="0"/>
          </a:p>
          <a:p>
            <a:pPr marL="457200" lvl="0" indent="-311150" algn="l" rtl="0">
              <a:lnSpc>
                <a:spcPct val="115000"/>
              </a:lnSpc>
              <a:spcBef>
                <a:spcPts val="0"/>
              </a:spcBef>
              <a:spcAft>
                <a:spcPts val="0"/>
              </a:spcAft>
              <a:buSzPts val="1300"/>
              <a:buNone/>
            </a:pPr>
            <a:endParaRPr dirty="0"/>
          </a:p>
        </p:txBody>
      </p:sp>
      <p:pic>
        <p:nvPicPr>
          <p:cNvPr id="187" name="Google Shape;187;p21" descr="Multi-factor-authentication-1-1.png"/>
          <p:cNvPicPr preferRelativeResize="0"/>
          <p:nvPr/>
        </p:nvPicPr>
        <p:blipFill rotWithShape="1">
          <a:blip r:embed="rId3">
            <a:alphaModFix/>
          </a:blip>
          <a:srcRect t="10693" b="9641"/>
          <a:stretch/>
        </p:blipFill>
        <p:spPr>
          <a:xfrm>
            <a:off x="1265035" y="1712126"/>
            <a:ext cx="6366424" cy="3079879"/>
          </a:xfrm>
          <a:prstGeom prst="rect">
            <a:avLst/>
          </a:prstGeom>
          <a:noFill/>
          <a:ln>
            <a:noFill/>
          </a:ln>
        </p:spPr>
      </p:pic>
    </p:spTree>
  </p:cSld>
  <p:clrMapOvr>
    <a:masterClrMapping/>
  </p:clrMapOvr>
  <p:transition>
    <p:cover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87"/>
                                        </p:tgtEl>
                                        <p:attrNameLst>
                                          <p:attrName>style.visibility</p:attrName>
                                        </p:attrNameLst>
                                      </p:cBhvr>
                                      <p:to>
                                        <p:strVal val="visible"/>
                                      </p:to>
                                    </p:set>
                                    <p:animEffect transition="in" filter="blinds(horizontal)">
                                      <p:cBhvr>
                                        <p:cTn id="7" dur="500"/>
                                        <p:tgtEl>
                                          <p:spTgt spid="187"/>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87"/>
                                        </p:tgtEl>
                                        <p:attrNameLst>
                                          <p:attrName>style.visibility</p:attrName>
                                        </p:attrNameLst>
                                      </p:cBhvr>
                                      <p:to>
                                        <p:strVal val="visible"/>
                                      </p:to>
                                    </p:set>
                                    <p:anim calcmode="lin" valueType="num">
                                      <p:cBhvr additive="base">
                                        <p:cTn id="12" dur="500" fill="hold"/>
                                        <p:tgtEl>
                                          <p:spTgt spid="187"/>
                                        </p:tgtEl>
                                        <p:attrNameLst>
                                          <p:attrName>ppt_x</p:attrName>
                                        </p:attrNameLst>
                                      </p:cBhvr>
                                      <p:tavLst>
                                        <p:tav tm="0">
                                          <p:val>
                                            <p:strVal val="#ppt_x"/>
                                          </p:val>
                                        </p:tav>
                                        <p:tav tm="100000">
                                          <p:val>
                                            <p:strVal val="#ppt_x"/>
                                          </p:val>
                                        </p:tav>
                                      </p:tavLst>
                                    </p:anim>
                                    <p:anim calcmode="lin" valueType="num">
                                      <p:cBhvr additive="base">
                                        <p:cTn id="13" dur="500" fill="hold"/>
                                        <p:tgtEl>
                                          <p:spTgt spid="18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Shape 208"/>
        <p:cNvGrpSpPr/>
        <p:nvPr/>
      </p:nvGrpSpPr>
      <p:grpSpPr>
        <a:xfrm>
          <a:off x="0" y="0"/>
          <a:ext cx="0" cy="0"/>
          <a:chOff x="0" y="0"/>
          <a:chExt cx="0" cy="0"/>
        </a:xfrm>
      </p:grpSpPr>
      <p:sp>
        <p:nvSpPr>
          <p:cNvPr id="209" name="Google Shape;209;p23"/>
          <p:cNvSpPr txBox="1">
            <a:spLocks noGrp="1"/>
          </p:cNvSpPr>
          <p:nvPr>
            <p:ph type="title"/>
          </p:nvPr>
        </p:nvSpPr>
        <p:spPr>
          <a:xfrm>
            <a:off x="403725" y="221870"/>
            <a:ext cx="6409586" cy="809408"/>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400"/>
              <a:buNone/>
            </a:pPr>
            <a:r>
              <a:rPr lang="en-IN" dirty="0">
                <a:latin typeface="Times New Roman"/>
                <a:ea typeface="Times New Roman"/>
                <a:cs typeface="Times New Roman"/>
                <a:sym typeface="Times New Roman"/>
              </a:rPr>
              <a:t>Literature Survey</a:t>
            </a:r>
            <a:endParaRPr dirty="0">
              <a:latin typeface="Times New Roman"/>
              <a:ea typeface="Times New Roman"/>
              <a:cs typeface="Times New Roman"/>
              <a:sym typeface="Times New Roman"/>
            </a:endParaRPr>
          </a:p>
        </p:txBody>
      </p:sp>
      <p:sp>
        <p:nvSpPr>
          <p:cNvPr id="210" name="Google Shape;210;p23"/>
          <p:cNvSpPr txBox="1">
            <a:spLocks noGrp="1"/>
          </p:cNvSpPr>
          <p:nvPr>
            <p:ph type="body" idx="1"/>
          </p:nvPr>
        </p:nvSpPr>
        <p:spPr>
          <a:xfrm>
            <a:off x="666893" y="866274"/>
            <a:ext cx="8016469" cy="4104078"/>
          </a:xfrm>
          <a:prstGeom prst="rect">
            <a:avLst/>
          </a:prstGeom>
          <a:noFill/>
          <a:ln>
            <a:noFill/>
          </a:ln>
        </p:spPr>
        <p:txBody>
          <a:bodyPr spcFirstLastPara="1" wrap="square" lIns="91425" tIns="91425" rIns="91425" bIns="91425" anchor="t" anchorCtr="0">
            <a:noAutofit/>
          </a:bodyPr>
          <a:lstStyle/>
          <a:p>
            <a:pPr marL="457200" lvl="0" indent="-311150" algn="just" rtl="0">
              <a:lnSpc>
                <a:spcPct val="115000"/>
              </a:lnSpc>
              <a:spcBef>
                <a:spcPts val="0"/>
              </a:spcBef>
              <a:spcAft>
                <a:spcPts val="0"/>
              </a:spcAft>
              <a:buSzPts val="1300"/>
              <a:buNone/>
            </a:pPr>
            <a:r>
              <a:rPr lang="en-IN" sz="1400" dirty="0">
                <a:latin typeface="Times New Roman"/>
                <a:ea typeface="Times New Roman"/>
                <a:cs typeface="Times New Roman"/>
                <a:sym typeface="Times New Roman"/>
              </a:rPr>
              <a:t>In recent years, the development in Information technology has unleashed new challenges and </a:t>
            </a:r>
            <a:endParaRPr sz="1400" dirty="0">
              <a:latin typeface="Times New Roman"/>
              <a:ea typeface="Times New Roman"/>
              <a:cs typeface="Times New Roman"/>
              <a:sym typeface="Times New Roman"/>
            </a:endParaRPr>
          </a:p>
          <a:p>
            <a:pPr marL="457200" lvl="0" indent="-311150" algn="just" rtl="0">
              <a:lnSpc>
                <a:spcPct val="115000"/>
              </a:lnSpc>
              <a:spcBef>
                <a:spcPts val="0"/>
              </a:spcBef>
              <a:spcAft>
                <a:spcPts val="0"/>
              </a:spcAft>
              <a:buSzPts val="1300"/>
              <a:buNone/>
            </a:pPr>
            <a:r>
              <a:rPr lang="en-IN" sz="1400" dirty="0">
                <a:latin typeface="Times New Roman"/>
                <a:ea typeface="Times New Roman"/>
                <a:cs typeface="Times New Roman"/>
                <a:sym typeface="Times New Roman"/>
              </a:rPr>
              <a:t>opportunities for new authentication systems and protocols. Authentication ensures that a user is who </a:t>
            </a:r>
            <a:endParaRPr sz="1400" dirty="0">
              <a:latin typeface="Times New Roman"/>
              <a:ea typeface="Times New Roman"/>
              <a:cs typeface="Times New Roman"/>
              <a:sym typeface="Times New Roman"/>
            </a:endParaRPr>
          </a:p>
          <a:p>
            <a:pPr marL="457200" lvl="0" indent="-311150" algn="just" rtl="0">
              <a:lnSpc>
                <a:spcPct val="115000"/>
              </a:lnSpc>
              <a:spcBef>
                <a:spcPts val="0"/>
              </a:spcBef>
              <a:spcAft>
                <a:spcPts val="0"/>
              </a:spcAft>
              <a:buSzPts val="1300"/>
              <a:buNone/>
            </a:pPr>
            <a:r>
              <a:rPr lang="en-IN" sz="1400" dirty="0">
                <a:latin typeface="Times New Roman"/>
                <a:ea typeface="Times New Roman"/>
                <a:cs typeface="Times New Roman"/>
                <a:sym typeface="Times New Roman"/>
              </a:rPr>
              <a:t>they claim to be. The trust of authenticity increases exponentially when more factors are involved in the</a:t>
            </a:r>
            <a:endParaRPr dirty="0"/>
          </a:p>
          <a:p>
            <a:pPr marL="457200" lvl="0" indent="-311150" algn="just" rtl="0">
              <a:lnSpc>
                <a:spcPct val="115000"/>
              </a:lnSpc>
              <a:spcBef>
                <a:spcPts val="0"/>
              </a:spcBef>
              <a:spcAft>
                <a:spcPts val="0"/>
              </a:spcAft>
              <a:buSzPts val="1300"/>
              <a:buNone/>
            </a:pPr>
            <a:r>
              <a:rPr lang="en-IN" sz="1400" dirty="0">
                <a:latin typeface="Times New Roman"/>
                <a:ea typeface="Times New Roman"/>
                <a:cs typeface="Times New Roman"/>
                <a:sym typeface="Times New Roman"/>
              </a:rPr>
              <a:t>verification process. When security infrastructure makes use of two or more distinct and different </a:t>
            </a:r>
            <a:endParaRPr sz="1400" dirty="0">
              <a:latin typeface="Times New Roman"/>
              <a:ea typeface="Times New Roman"/>
              <a:cs typeface="Times New Roman"/>
              <a:sym typeface="Times New Roman"/>
            </a:endParaRPr>
          </a:p>
          <a:p>
            <a:pPr marL="457200" lvl="0" indent="-311150" algn="just" rtl="0">
              <a:lnSpc>
                <a:spcPct val="115000"/>
              </a:lnSpc>
              <a:spcBef>
                <a:spcPts val="0"/>
              </a:spcBef>
              <a:spcAft>
                <a:spcPts val="0"/>
              </a:spcAft>
              <a:buSzPts val="1300"/>
              <a:buNone/>
            </a:pPr>
            <a:r>
              <a:rPr lang="en-IN" sz="1400" dirty="0">
                <a:latin typeface="Times New Roman"/>
                <a:ea typeface="Times New Roman"/>
                <a:cs typeface="Times New Roman"/>
                <a:sym typeface="Times New Roman"/>
              </a:rPr>
              <a:t>category of authentication mechanisms to increase the protection for valid authentication, It is referred </a:t>
            </a:r>
            <a:endParaRPr sz="1400" dirty="0">
              <a:latin typeface="Times New Roman"/>
              <a:ea typeface="Times New Roman"/>
              <a:cs typeface="Times New Roman"/>
              <a:sym typeface="Times New Roman"/>
            </a:endParaRPr>
          </a:p>
          <a:p>
            <a:pPr marL="457200" lvl="0" indent="-311150" algn="just" rtl="0">
              <a:lnSpc>
                <a:spcPct val="115000"/>
              </a:lnSpc>
              <a:spcBef>
                <a:spcPts val="0"/>
              </a:spcBef>
              <a:spcAft>
                <a:spcPts val="0"/>
              </a:spcAft>
              <a:buSzPts val="1300"/>
              <a:buNone/>
            </a:pPr>
            <a:r>
              <a:rPr lang="en-IN" sz="1400" dirty="0">
                <a:latin typeface="Times New Roman"/>
                <a:ea typeface="Times New Roman"/>
                <a:cs typeface="Times New Roman"/>
                <a:sym typeface="Times New Roman"/>
              </a:rPr>
              <a:t>to as Strong Authentication or Multifactor Authentication. Multifactor authentication uses combinations of</a:t>
            </a:r>
            <a:endParaRPr dirty="0"/>
          </a:p>
          <a:p>
            <a:pPr marL="457200" lvl="0" indent="-311150" algn="just" rtl="0">
              <a:lnSpc>
                <a:spcPct val="115000"/>
              </a:lnSpc>
              <a:spcBef>
                <a:spcPts val="0"/>
              </a:spcBef>
              <a:spcAft>
                <a:spcPts val="0"/>
              </a:spcAft>
              <a:buSzPts val="1300"/>
              <a:buNone/>
            </a:pPr>
            <a:r>
              <a:rPr lang="en-IN" sz="1400" dirty="0">
                <a:latin typeface="Times New Roman"/>
                <a:ea typeface="Times New Roman"/>
                <a:cs typeface="Times New Roman"/>
                <a:sym typeface="Times New Roman"/>
              </a:rPr>
              <a:t>"Something you know," "Something you have,", "Something you are" and “Somewhere you are”,</a:t>
            </a:r>
            <a:endParaRPr dirty="0"/>
          </a:p>
          <a:p>
            <a:pPr marL="457200" lvl="0" indent="-311150" algn="just" rtl="0">
              <a:lnSpc>
                <a:spcPct val="115000"/>
              </a:lnSpc>
              <a:spcBef>
                <a:spcPts val="0"/>
              </a:spcBef>
              <a:spcAft>
                <a:spcPts val="0"/>
              </a:spcAft>
              <a:buSzPts val="1300"/>
              <a:buNone/>
            </a:pPr>
            <a:r>
              <a:rPr lang="en-IN" sz="1400" dirty="0">
                <a:latin typeface="Times New Roman"/>
                <a:ea typeface="Times New Roman"/>
                <a:cs typeface="Times New Roman"/>
                <a:sym typeface="Times New Roman"/>
              </a:rPr>
              <a:t>“Someone you know”, to provide stronger remote authentication than traditional, unreliable single-factor</a:t>
            </a:r>
            <a:endParaRPr dirty="0"/>
          </a:p>
          <a:p>
            <a:pPr marL="457200" lvl="0" indent="-311150" algn="just" rtl="0">
              <a:lnSpc>
                <a:spcPct val="115000"/>
              </a:lnSpc>
              <a:spcBef>
                <a:spcPts val="0"/>
              </a:spcBef>
              <a:spcAft>
                <a:spcPts val="0"/>
              </a:spcAft>
              <a:buSzPts val="1300"/>
              <a:buNone/>
            </a:pPr>
            <a:r>
              <a:rPr lang="en-IN" sz="1400" dirty="0">
                <a:latin typeface="Times New Roman"/>
                <a:ea typeface="Times New Roman"/>
                <a:cs typeface="Times New Roman"/>
                <a:sym typeface="Times New Roman"/>
              </a:rPr>
              <a:t>username and password authentication. In this paper we </a:t>
            </a:r>
            <a:r>
              <a:rPr lang="en-IN" sz="1400" dirty="0" smtClean="0">
                <a:latin typeface="Times New Roman"/>
                <a:ea typeface="Times New Roman"/>
                <a:cs typeface="Times New Roman"/>
                <a:sym typeface="Times New Roman"/>
              </a:rPr>
              <a:t>are doing </a:t>
            </a:r>
            <a:r>
              <a:rPr lang="en-IN" sz="1400" dirty="0">
                <a:latin typeface="Times New Roman"/>
                <a:ea typeface="Times New Roman"/>
                <a:cs typeface="Times New Roman"/>
                <a:sym typeface="Times New Roman"/>
              </a:rPr>
              <a:t>a survey on the different aspects </a:t>
            </a:r>
            <a:r>
              <a:rPr lang="en-IN" sz="1400" dirty="0" smtClean="0">
                <a:latin typeface="Times New Roman"/>
                <a:ea typeface="Times New Roman"/>
                <a:cs typeface="Times New Roman"/>
                <a:sym typeface="Times New Roman"/>
              </a:rPr>
              <a:t>of</a:t>
            </a:r>
          </a:p>
          <a:p>
            <a:pPr marL="457200" lvl="0" indent="-311150" algn="just" rtl="0">
              <a:lnSpc>
                <a:spcPct val="115000"/>
              </a:lnSpc>
              <a:spcBef>
                <a:spcPts val="0"/>
              </a:spcBef>
              <a:spcAft>
                <a:spcPts val="0"/>
              </a:spcAft>
              <a:buSzPts val="1300"/>
              <a:buNone/>
            </a:pPr>
            <a:r>
              <a:rPr lang="en-IN" sz="1400" dirty="0" smtClean="0">
                <a:latin typeface="Times New Roman"/>
                <a:ea typeface="Times New Roman"/>
                <a:cs typeface="Times New Roman"/>
                <a:sym typeface="Times New Roman"/>
              </a:rPr>
              <a:t> multifactor</a:t>
            </a:r>
            <a:r>
              <a:rPr lang="en-IN" sz="1400" dirty="0">
                <a:latin typeface="Times New Roman"/>
                <a:ea typeface="Times New Roman"/>
                <a:cs typeface="Times New Roman"/>
                <a:sym typeface="Times New Roman"/>
              </a:rPr>
              <a:t> </a:t>
            </a:r>
            <a:r>
              <a:rPr lang="en-IN" sz="1400" dirty="0" smtClean="0">
                <a:latin typeface="Times New Roman"/>
                <a:ea typeface="Times New Roman"/>
                <a:cs typeface="Times New Roman"/>
                <a:sym typeface="Times New Roman"/>
              </a:rPr>
              <a:t>authentication</a:t>
            </a:r>
            <a:r>
              <a:rPr lang="en-IN" sz="1400" dirty="0">
                <a:latin typeface="Times New Roman"/>
                <a:ea typeface="Times New Roman"/>
                <a:cs typeface="Times New Roman"/>
                <a:sym typeface="Times New Roman"/>
              </a:rPr>
              <a:t>, its need, its techniques and its impact. Multi-factor authentication  methods </a:t>
            </a:r>
            <a:r>
              <a:rPr lang="en-IN" sz="1400" dirty="0" smtClean="0">
                <a:latin typeface="Times New Roman"/>
                <a:ea typeface="Times New Roman"/>
                <a:cs typeface="Times New Roman"/>
                <a:sym typeface="Times New Roman"/>
              </a:rPr>
              <a:t>are</a:t>
            </a:r>
          </a:p>
          <a:p>
            <a:pPr marL="457200" lvl="0" indent="-311150" algn="just" rtl="0">
              <a:lnSpc>
                <a:spcPct val="115000"/>
              </a:lnSpc>
              <a:spcBef>
                <a:spcPts val="0"/>
              </a:spcBef>
              <a:spcAft>
                <a:spcPts val="0"/>
              </a:spcAft>
              <a:buSzPts val="1300"/>
              <a:buNone/>
            </a:pPr>
            <a:r>
              <a:rPr lang="en-IN" sz="1400" dirty="0" smtClean="0">
                <a:latin typeface="Times New Roman"/>
                <a:ea typeface="Times New Roman"/>
                <a:cs typeface="Times New Roman"/>
                <a:sym typeface="Times New Roman"/>
              </a:rPr>
              <a:t> </a:t>
            </a:r>
            <a:r>
              <a:rPr lang="en-IN" sz="1400" dirty="0">
                <a:latin typeface="Times New Roman"/>
                <a:ea typeface="Times New Roman"/>
                <a:cs typeface="Times New Roman"/>
                <a:sym typeface="Times New Roman"/>
              </a:rPr>
              <a:t>difficult </a:t>
            </a:r>
            <a:r>
              <a:rPr lang="en-IN" sz="1400" dirty="0" smtClean="0">
                <a:latin typeface="Times New Roman"/>
                <a:ea typeface="Times New Roman"/>
                <a:cs typeface="Times New Roman"/>
                <a:sym typeface="Times New Roman"/>
              </a:rPr>
              <a:t>to</a:t>
            </a:r>
            <a:r>
              <a:rPr lang="en-IN" sz="1400" dirty="0">
                <a:latin typeface="Times New Roman"/>
                <a:ea typeface="Times New Roman"/>
                <a:cs typeface="Times New Roman"/>
                <a:sym typeface="Times New Roman"/>
              </a:rPr>
              <a:t> </a:t>
            </a:r>
            <a:r>
              <a:rPr lang="en-IN" sz="1400" dirty="0" smtClean="0">
                <a:latin typeface="Times New Roman"/>
                <a:ea typeface="Times New Roman"/>
                <a:cs typeface="Times New Roman"/>
                <a:sym typeface="Times New Roman"/>
              </a:rPr>
              <a:t>compromise </a:t>
            </a:r>
            <a:r>
              <a:rPr lang="en-IN" sz="1400" dirty="0">
                <a:latin typeface="Times New Roman"/>
                <a:ea typeface="Times New Roman"/>
                <a:cs typeface="Times New Roman"/>
                <a:sym typeface="Times New Roman"/>
              </a:rPr>
              <a:t>than single-factor methods. </a:t>
            </a:r>
            <a:endParaRPr sz="1400" dirty="0">
              <a:latin typeface="Times New Roman"/>
              <a:ea typeface="Times New Roman"/>
              <a:cs typeface="Times New Roman"/>
              <a:sym typeface="Times New Roman"/>
            </a:endParaRPr>
          </a:p>
          <a:p>
            <a:pPr marL="457200" lvl="0" indent="-311150" algn="just" rtl="0">
              <a:lnSpc>
                <a:spcPct val="115000"/>
              </a:lnSpc>
              <a:spcBef>
                <a:spcPts val="0"/>
              </a:spcBef>
              <a:spcAft>
                <a:spcPts val="0"/>
              </a:spcAft>
              <a:buSzPts val="1300"/>
              <a:buNone/>
            </a:pPr>
            <a:endParaRPr sz="1400" dirty="0">
              <a:latin typeface="Times New Roman"/>
              <a:ea typeface="Times New Roman"/>
              <a:cs typeface="Times New Roman"/>
              <a:sym typeface="Times New Roman"/>
            </a:endParaRPr>
          </a:p>
          <a:p>
            <a:pPr marL="457200" lvl="0" indent="-311150" algn="just" rtl="0">
              <a:lnSpc>
                <a:spcPct val="115000"/>
              </a:lnSpc>
              <a:spcBef>
                <a:spcPts val="0"/>
              </a:spcBef>
              <a:spcAft>
                <a:spcPts val="0"/>
              </a:spcAft>
              <a:buSzPts val="1300"/>
              <a:buNone/>
            </a:pPr>
            <a:r>
              <a:rPr lang="en-IN" sz="1400" dirty="0">
                <a:latin typeface="Times New Roman"/>
                <a:ea typeface="Times New Roman"/>
                <a:cs typeface="Times New Roman"/>
                <a:sym typeface="Times New Roman"/>
              </a:rPr>
              <a:t>for example, the use of a logon ID/password is single-factor authentication (i.e., something the user knows)</a:t>
            </a:r>
            <a:endParaRPr dirty="0"/>
          </a:p>
          <a:p>
            <a:pPr marL="457200" lvl="0" indent="-311150" algn="just" rtl="0">
              <a:lnSpc>
                <a:spcPct val="115000"/>
              </a:lnSpc>
              <a:spcBef>
                <a:spcPts val="0"/>
              </a:spcBef>
              <a:spcAft>
                <a:spcPts val="0"/>
              </a:spcAft>
              <a:buSzPts val="1300"/>
              <a:buNone/>
            </a:pPr>
            <a:r>
              <a:rPr lang="en-IN" sz="1400" dirty="0">
                <a:latin typeface="Times New Roman"/>
                <a:ea typeface="Times New Roman"/>
                <a:cs typeface="Times New Roman"/>
                <a:sym typeface="Times New Roman"/>
              </a:rPr>
              <a:t>whereas, an ATM transaction requires multifactor authentication: something the user possesses (i.e., the</a:t>
            </a:r>
            <a:endParaRPr dirty="0"/>
          </a:p>
          <a:p>
            <a:pPr marL="457200" lvl="0" indent="-311150" algn="just" rtl="0">
              <a:lnSpc>
                <a:spcPct val="115000"/>
              </a:lnSpc>
              <a:spcBef>
                <a:spcPts val="0"/>
              </a:spcBef>
              <a:spcAft>
                <a:spcPts val="0"/>
              </a:spcAft>
              <a:buSzPts val="1300"/>
              <a:buNone/>
            </a:pPr>
            <a:r>
              <a:rPr lang="en-IN" sz="1400" dirty="0">
                <a:latin typeface="Times New Roman"/>
                <a:ea typeface="Times New Roman"/>
                <a:cs typeface="Times New Roman"/>
                <a:sym typeface="Times New Roman"/>
              </a:rPr>
              <a:t> card) combined with something the user knows (i.e., PIN). “Out-of-band” controls for risk mitigation can </a:t>
            </a:r>
            <a:endParaRPr sz="1400" dirty="0">
              <a:latin typeface="Times New Roman"/>
              <a:ea typeface="Times New Roman"/>
              <a:cs typeface="Times New Roman"/>
              <a:sym typeface="Times New Roman"/>
            </a:endParaRPr>
          </a:p>
          <a:p>
            <a:pPr marL="457200" lvl="0" indent="-311150" algn="just" rtl="0">
              <a:lnSpc>
                <a:spcPct val="115000"/>
              </a:lnSpc>
              <a:spcBef>
                <a:spcPts val="0"/>
              </a:spcBef>
              <a:spcAft>
                <a:spcPts val="0"/>
              </a:spcAft>
              <a:buSzPts val="1300"/>
              <a:buNone/>
            </a:pPr>
            <a:r>
              <a:rPr lang="en-IN" sz="1400" dirty="0">
                <a:latin typeface="Times New Roman"/>
                <a:ea typeface="Times New Roman"/>
                <a:cs typeface="Times New Roman"/>
                <a:sym typeface="Times New Roman"/>
              </a:rPr>
              <a:t>also be included in multifactor authentication methodology</a:t>
            </a:r>
            <a:endParaRPr sz="1400" dirty="0">
              <a:latin typeface="Times New Roman"/>
              <a:ea typeface="Times New Roman"/>
              <a:cs typeface="Times New Roman"/>
              <a:sym typeface="Times New Roman"/>
            </a:endParaRPr>
          </a:p>
        </p:txBody>
      </p:sp>
    </p:spTree>
  </p:cSld>
  <p:clrMapOvr>
    <a:masterClrMapping/>
  </p:clrMapOvr>
  <p:transition>
    <p:cove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Shape 214"/>
        <p:cNvGrpSpPr/>
        <p:nvPr/>
      </p:nvGrpSpPr>
      <p:grpSpPr>
        <a:xfrm>
          <a:off x="0" y="0"/>
          <a:ext cx="0" cy="0"/>
          <a:chOff x="0" y="0"/>
          <a:chExt cx="0" cy="0"/>
        </a:xfrm>
      </p:grpSpPr>
      <p:sp>
        <p:nvSpPr>
          <p:cNvPr id="216" name="Google Shape;216;p24"/>
          <p:cNvSpPr txBox="1">
            <a:spLocks noGrp="1"/>
          </p:cNvSpPr>
          <p:nvPr>
            <p:ph type="body" idx="1"/>
          </p:nvPr>
        </p:nvSpPr>
        <p:spPr>
          <a:xfrm>
            <a:off x="440011" y="598142"/>
            <a:ext cx="8002719" cy="3825607"/>
          </a:xfrm>
          <a:prstGeom prst="rect">
            <a:avLst/>
          </a:prstGeom>
          <a:noFill/>
          <a:ln>
            <a:noFill/>
          </a:ln>
        </p:spPr>
        <p:txBody>
          <a:bodyPr spcFirstLastPara="1" wrap="square" lIns="91425" tIns="91425" rIns="91425" bIns="91425" anchor="t" anchorCtr="0">
            <a:noAutofit/>
          </a:bodyPr>
          <a:lstStyle/>
          <a:p>
            <a:pPr marL="457200" lvl="0" indent="-311150" algn="l" rtl="0">
              <a:lnSpc>
                <a:spcPct val="115000"/>
              </a:lnSpc>
              <a:spcBef>
                <a:spcPts val="0"/>
              </a:spcBef>
              <a:spcAft>
                <a:spcPts val="0"/>
              </a:spcAft>
              <a:buSzPts val="1300"/>
              <a:buNone/>
            </a:pPr>
            <a:r>
              <a:rPr lang="en-IN" sz="1400" b="1" i="1" dirty="0">
                <a:latin typeface="Times New Roman"/>
                <a:ea typeface="Times New Roman"/>
                <a:cs typeface="Times New Roman"/>
                <a:sym typeface="Times New Roman"/>
              </a:rPr>
              <a:t>Online Banking Fraud:</a:t>
            </a:r>
            <a:endParaRPr sz="1400" i="1" dirty="0">
              <a:latin typeface="Times New Roman"/>
              <a:ea typeface="Times New Roman"/>
              <a:cs typeface="Times New Roman"/>
              <a:sym typeface="Times New Roman"/>
            </a:endParaRPr>
          </a:p>
          <a:p>
            <a:pPr marL="457200" lvl="0" indent="-311150" algn="just" rtl="0">
              <a:lnSpc>
                <a:spcPct val="115000"/>
              </a:lnSpc>
              <a:spcBef>
                <a:spcPts val="0"/>
              </a:spcBef>
              <a:spcAft>
                <a:spcPts val="0"/>
              </a:spcAft>
              <a:buSzPts val="1300"/>
              <a:buNone/>
            </a:pPr>
            <a:r>
              <a:rPr lang="en-IN" sz="1400" dirty="0">
                <a:latin typeface="Times New Roman"/>
                <a:ea typeface="Times New Roman"/>
                <a:cs typeface="Times New Roman"/>
                <a:sym typeface="Times New Roman"/>
              </a:rPr>
              <a:t>Internet Banking Fraud is a fraud or theft committed using online technology to illegally remove money</a:t>
            </a:r>
            <a:endParaRPr dirty="0"/>
          </a:p>
          <a:p>
            <a:pPr marL="457200" lvl="0" indent="-311150" algn="just" rtl="0">
              <a:lnSpc>
                <a:spcPct val="115000"/>
              </a:lnSpc>
              <a:spcBef>
                <a:spcPts val="0"/>
              </a:spcBef>
              <a:spcAft>
                <a:spcPts val="0"/>
              </a:spcAft>
              <a:buSzPts val="1300"/>
              <a:buNone/>
            </a:pPr>
            <a:r>
              <a:rPr lang="en-IN" sz="1400" dirty="0">
                <a:latin typeface="Times New Roman"/>
                <a:ea typeface="Times New Roman"/>
                <a:cs typeface="Times New Roman"/>
                <a:sym typeface="Times New Roman"/>
              </a:rPr>
              <a:t> from a bank account and/or transfer money to an account in a different bank. Online bank fraud is one of </a:t>
            </a:r>
            <a:endParaRPr sz="1400" dirty="0">
              <a:latin typeface="Times New Roman"/>
              <a:ea typeface="Times New Roman"/>
              <a:cs typeface="Times New Roman"/>
              <a:sym typeface="Times New Roman"/>
            </a:endParaRPr>
          </a:p>
          <a:p>
            <a:pPr marL="457200" lvl="0" indent="-311150" algn="just" rtl="0">
              <a:lnSpc>
                <a:spcPct val="115000"/>
              </a:lnSpc>
              <a:spcBef>
                <a:spcPts val="0"/>
              </a:spcBef>
              <a:spcAft>
                <a:spcPts val="0"/>
              </a:spcAft>
              <a:buSzPts val="1300"/>
              <a:buNone/>
            </a:pPr>
            <a:r>
              <a:rPr lang="en-IN" sz="1400" dirty="0">
                <a:latin typeface="Times New Roman"/>
                <a:ea typeface="Times New Roman"/>
                <a:cs typeface="Times New Roman"/>
                <a:sym typeface="Times New Roman"/>
              </a:rPr>
              <a:t>the most widespread forms of cybercrime.</a:t>
            </a:r>
            <a:endParaRPr dirty="0"/>
          </a:p>
          <a:p>
            <a:pPr marL="457200" lvl="0" indent="-311150" algn="l" rtl="0">
              <a:lnSpc>
                <a:spcPct val="115000"/>
              </a:lnSpc>
              <a:spcBef>
                <a:spcPts val="0"/>
              </a:spcBef>
              <a:spcAft>
                <a:spcPts val="0"/>
              </a:spcAft>
              <a:buSzPts val="1300"/>
              <a:buNone/>
            </a:pPr>
            <a:endParaRPr sz="1400" dirty="0">
              <a:latin typeface="Times New Roman"/>
              <a:ea typeface="Times New Roman"/>
              <a:cs typeface="Times New Roman"/>
              <a:sym typeface="Times New Roman"/>
            </a:endParaRPr>
          </a:p>
          <a:p>
            <a:pPr marL="457200" lvl="0" indent="-311150" algn="l" rtl="0">
              <a:lnSpc>
                <a:spcPct val="115000"/>
              </a:lnSpc>
              <a:spcBef>
                <a:spcPts val="0"/>
              </a:spcBef>
              <a:spcAft>
                <a:spcPts val="0"/>
              </a:spcAft>
              <a:buSzPts val="1300"/>
              <a:buNone/>
            </a:pPr>
            <a:r>
              <a:rPr lang="en-IN" sz="1400" b="1" i="1" dirty="0">
                <a:latin typeface="Times New Roman"/>
                <a:ea typeface="Times New Roman"/>
                <a:cs typeface="Times New Roman"/>
                <a:sym typeface="Times New Roman"/>
              </a:rPr>
              <a:t>There are mainly 2 Types of Online Frauds:</a:t>
            </a:r>
            <a:endParaRPr dirty="0"/>
          </a:p>
          <a:p>
            <a:pPr marL="457200" lvl="0" indent="-311150" algn="l" rtl="0">
              <a:lnSpc>
                <a:spcPct val="115000"/>
              </a:lnSpc>
              <a:spcBef>
                <a:spcPts val="0"/>
              </a:spcBef>
              <a:spcAft>
                <a:spcPts val="0"/>
              </a:spcAft>
              <a:buSzPts val="1300"/>
              <a:buNone/>
            </a:pPr>
            <a:r>
              <a:rPr lang="en-IN" sz="1400" b="1" i="1" dirty="0">
                <a:latin typeface="Times New Roman"/>
                <a:ea typeface="Times New Roman"/>
                <a:cs typeface="Times New Roman"/>
                <a:sym typeface="Times New Roman"/>
              </a:rPr>
              <a:t> </a:t>
            </a:r>
            <a:endParaRPr dirty="0"/>
          </a:p>
          <a:p>
            <a:pPr marL="457200" lvl="0" indent="-311150" algn="l" rtl="0">
              <a:lnSpc>
                <a:spcPct val="115000"/>
              </a:lnSpc>
              <a:spcBef>
                <a:spcPts val="0"/>
              </a:spcBef>
              <a:spcAft>
                <a:spcPts val="0"/>
              </a:spcAft>
              <a:buSzPts val="1300"/>
              <a:buNone/>
            </a:pPr>
            <a:r>
              <a:rPr lang="en-IN" sz="1400" b="1" i="1" dirty="0">
                <a:latin typeface="Times New Roman"/>
                <a:ea typeface="Times New Roman"/>
                <a:cs typeface="Times New Roman"/>
                <a:sym typeface="Times New Roman"/>
              </a:rPr>
              <a:t>User Identity Theft:</a:t>
            </a:r>
            <a:endParaRPr dirty="0"/>
          </a:p>
          <a:p>
            <a:pPr marL="457200" lvl="0" indent="-311150" algn="l" rtl="0">
              <a:lnSpc>
                <a:spcPct val="115000"/>
              </a:lnSpc>
              <a:spcBef>
                <a:spcPts val="0"/>
              </a:spcBef>
              <a:spcAft>
                <a:spcPts val="0"/>
              </a:spcAft>
              <a:buSzPts val="1300"/>
              <a:buNone/>
            </a:pPr>
            <a:r>
              <a:rPr lang="en-IN" sz="1400" dirty="0">
                <a:latin typeface="Times New Roman"/>
                <a:ea typeface="Times New Roman"/>
                <a:cs typeface="Times New Roman"/>
                <a:sym typeface="Times New Roman"/>
              </a:rPr>
              <a:t>Identity theft is the deliberate use of someone else's identity, usually as a method to gain a financial</a:t>
            </a:r>
            <a:endParaRPr dirty="0"/>
          </a:p>
          <a:p>
            <a:pPr marL="457200" lvl="0" indent="-311150" algn="l" rtl="0">
              <a:lnSpc>
                <a:spcPct val="115000"/>
              </a:lnSpc>
              <a:spcBef>
                <a:spcPts val="0"/>
              </a:spcBef>
              <a:spcAft>
                <a:spcPts val="0"/>
              </a:spcAft>
              <a:buSzPts val="1300"/>
              <a:buNone/>
            </a:pPr>
            <a:r>
              <a:rPr lang="en-IN" sz="1400" dirty="0">
                <a:latin typeface="Times New Roman"/>
                <a:ea typeface="Times New Roman"/>
                <a:cs typeface="Times New Roman"/>
                <a:sym typeface="Times New Roman"/>
              </a:rPr>
              <a:t> advantage or obtain credit and other benefits in the other person's name, and perhaps to the other</a:t>
            </a:r>
            <a:endParaRPr dirty="0"/>
          </a:p>
          <a:p>
            <a:pPr marL="457200" lvl="0" indent="-311150" algn="l" rtl="0">
              <a:lnSpc>
                <a:spcPct val="115000"/>
              </a:lnSpc>
              <a:spcBef>
                <a:spcPts val="0"/>
              </a:spcBef>
              <a:spcAft>
                <a:spcPts val="0"/>
              </a:spcAft>
              <a:buSzPts val="1300"/>
              <a:buNone/>
            </a:pPr>
            <a:r>
              <a:rPr lang="en-IN" sz="1400" dirty="0">
                <a:latin typeface="Times New Roman"/>
                <a:ea typeface="Times New Roman"/>
                <a:cs typeface="Times New Roman"/>
                <a:sym typeface="Times New Roman"/>
              </a:rPr>
              <a:t> person's disadvantage or loss.</a:t>
            </a:r>
            <a:endParaRPr dirty="0"/>
          </a:p>
          <a:p>
            <a:pPr marL="457200" lvl="0" indent="-311150" algn="l" rtl="0">
              <a:lnSpc>
                <a:spcPct val="115000"/>
              </a:lnSpc>
              <a:spcBef>
                <a:spcPts val="0"/>
              </a:spcBef>
              <a:spcAft>
                <a:spcPts val="0"/>
              </a:spcAft>
              <a:buSzPts val="1300"/>
              <a:buNone/>
            </a:pPr>
            <a:r>
              <a:rPr lang="en-IN" sz="1400" dirty="0">
                <a:latin typeface="Times New Roman"/>
                <a:ea typeface="Times New Roman"/>
                <a:cs typeface="Times New Roman"/>
                <a:sym typeface="Times New Roman"/>
              </a:rPr>
              <a:t> </a:t>
            </a:r>
            <a:endParaRPr dirty="0"/>
          </a:p>
          <a:p>
            <a:pPr marL="457200" lvl="0" indent="-311150" algn="l" rtl="0">
              <a:lnSpc>
                <a:spcPct val="115000"/>
              </a:lnSpc>
              <a:spcBef>
                <a:spcPts val="0"/>
              </a:spcBef>
              <a:spcAft>
                <a:spcPts val="0"/>
              </a:spcAft>
              <a:buSzPts val="1300"/>
              <a:buNone/>
            </a:pPr>
            <a:r>
              <a:rPr lang="en-IN" sz="1400" b="1" i="1" dirty="0">
                <a:latin typeface="Times New Roman"/>
                <a:ea typeface="Times New Roman"/>
                <a:cs typeface="Times New Roman"/>
                <a:sym typeface="Times New Roman"/>
              </a:rPr>
              <a:t>User Session Hijacking:</a:t>
            </a:r>
            <a:endParaRPr dirty="0"/>
          </a:p>
          <a:p>
            <a:pPr marL="457200" lvl="0" indent="-311150" algn="l" rtl="0">
              <a:lnSpc>
                <a:spcPct val="115000"/>
              </a:lnSpc>
              <a:spcBef>
                <a:spcPts val="0"/>
              </a:spcBef>
              <a:spcAft>
                <a:spcPts val="0"/>
              </a:spcAft>
              <a:buSzPts val="1300"/>
              <a:buNone/>
            </a:pPr>
            <a:r>
              <a:rPr lang="en-IN" sz="1400" dirty="0">
                <a:latin typeface="Times New Roman"/>
                <a:ea typeface="Times New Roman"/>
                <a:cs typeface="Times New Roman"/>
                <a:sym typeface="Times New Roman"/>
              </a:rPr>
              <a:t>Session hijacking occurs when a session token is sent to a client browser from the Web server following</a:t>
            </a:r>
            <a:endParaRPr dirty="0"/>
          </a:p>
          <a:p>
            <a:pPr marL="457200" lvl="0" indent="-311150" algn="l" rtl="0">
              <a:lnSpc>
                <a:spcPct val="115000"/>
              </a:lnSpc>
              <a:spcBef>
                <a:spcPts val="0"/>
              </a:spcBef>
              <a:spcAft>
                <a:spcPts val="0"/>
              </a:spcAft>
              <a:buSzPts val="1300"/>
              <a:buNone/>
            </a:pPr>
            <a:r>
              <a:rPr lang="en-IN" sz="1400" dirty="0">
                <a:latin typeface="Times New Roman"/>
                <a:ea typeface="Times New Roman"/>
                <a:cs typeface="Times New Roman"/>
                <a:sym typeface="Times New Roman"/>
              </a:rPr>
              <a:t>the successful authentication of a client logon. A session hijacking attack works when it compromises the</a:t>
            </a:r>
            <a:endParaRPr dirty="0"/>
          </a:p>
          <a:p>
            <a:pPr marL="457200" lvl="0" indent="-311150" algn="l" rtl="0">
              <a:lnSpc>
                <a:spcPct val="115000"/>
              </a:lnSpc>
              <a:spcBef>
                <a:spcPts val="0"/>
              </a:spcBef>
              <a:spcAft>
                <a:spcPts val="0"/>
              </a:spcAft>
              <a:buSzPts val="1300"/>
              <a:buNone/>
            </a:pPr>
            <a:r>
              <a:rPr lang="en-IN" sz="1400" dirty="0">
                <a:latin typeface="Times New Roman"/>
                <a:ea typeface="Times New Roman"/>
                <a:cs typeface="Times New Roman"/>
                <a:sym typeface="Times New Roman"/>
              </a:rPr>
              <a:t>token by either confiscating or guessing what an authentic token session will be, thus acquiring </a:t>
            </a:r>
            <a:endParaRPr dirty="0"/>
          </a:p>
          <a:p>
            <a:pPr marL="457200" lvl="0" indent="-311150" algn="l" rtl="0">
              <a:lnSpc>
                <a:spcPct val="115000"/>
              </a:lnSpc>
              <a:spcBef>
                <a:spcPts val="0"/>
              </a:spcBef>
              <a:spcAft>
                <a:spcPts val="0"/>
              </a:spcAft>
              <a:buSzPts val="1300"/>
              <a:buNone/>
            </a:pPr>
            <a:r>
              <a:rPr lang="en-IN" sz="1400" dirty="0">
                <a:latin typeface="Times New Roman"/>
                <a:ea typeface="Times New Roman"/>
                <a:cs typeface="Times New Roman"/>
                <a:sym typeface="Times New Roman"/>
              </a:rPr>
              <a:t>unauthorized access to the Web server</a:t>
            </a:r>
            <a:endParaRPr sz="1400" dirty="0">
              <a:latin typeface="Times New Roman"/>
              <a:ea typeface="Times New Roman"/>
              <a:cs typeface="Times New Roman"/>
              <a:sym typeface="Times New Roman"/>
            </a:endParaRPr>
          </a:p>
        </p:txBody>
      </p:sp>
    </p:spTree>
  </p:cSld>
  <p:clrMapOvr>
    <a:masterClrMapping/>
  </p:clrMapOvr>
  <p:transition>
    <p:cove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Shape 220"/>
        <p:cNvGrpSpPr/>
        <p:nvPr/>
      </p:nvGrpSpPr>
      <p:grpSpPr>
        <a:xfrm>
          <a:off x="0" y="0"/>
          <a:ext cx="0" cy="0"/>
          <a:chOff x="0" y="0"/>
          <a:chExt cx="0" cy="0"/>
        </a:xfrm>
      </p:grpSpPr>
      <p:sp>
        <p:nvSpPr>
          <p:cNvPr id="222" name="Google Shape;222;p25"/>
          <p:cNvSpPr txBox="1">
            <a:spLocks noGrp="1"/>
          </p:cNvSpPr>
          <p:nvPr>
            <p:ph type="body" idx="1"/>
          </p:nvPr>
        </p:nvSpPr>
        <p:spPr>
          <a:xfrm>
            <a:off x="550014" y="584391"/>
            <a:ext cx="7917014" cy="3949361"/>
          </a:xfrm>
          <a:prstGeom prst="rect">
            <a:avLst/>
          </a:prstGeom>
          <a:noFill/>
          <a:ln>
            <a:noFill/>
          </a:ln>
        </p:spPr>
        <p:txBody>
          <a:bodyPr spcFirstLastPara="1" wrap="square" lIns="91425" tIns="91425" rIns="91425" bIns="91425" anchor="t" anchorCtr="0">
            <a:noAutofit/>
          </a:bodyPr>
          <a:lstStyle/>
          <a:p>
            <a:pPr marL="457200" lvl="0" indent="-311150" algn="just" rtl="0">
              <a:lnSpc>
                <a:spcPct val="115000"/>
              </a:lnSpc>
              <a:spcBef>
                <a:spcPts val="0"/>
              </a:spcBef>
              <a:spcAft>
                <a:spcPts val="0"/>
              </a:spcAft>
              <a:buSzPts val="1300"/>
              <a:buNone/>
            </a:pPr>
            <a:r>
              <a:rPr lang="en-IN" sz="1400" dirty="0">
                <a:latin typeface="Times New Roman"/>
                <a:ea typeface="Times New Roman"/>
                <a:cs typeface="Times New Roman"/>
                <a:sym typeface="Times New Roman"/>
              </a:rPr>
              <a:t>The flow of implementation </a:t>
            </a:r>
            <a:r>
              <a:rPr lang="en-IN" sz="1400" dirty="0" smtClean="0">
                <a:latin typeface="Times New Roman"/>
                <a:ea typeface="Times New Roman"/>
                <a:cs typeface="Times New Roman"/>
                <a:sym typeface="Times New Roman"/>
              </a:rPr>
              <a:t>will </a:t>
            </a:r>
            <a:r>
              <a:rPr lang="en-IN" sz="1400" dirty="0">
                <a:latin typeface="Times New Roman"/>
                <a:ea typeface="Times New Roman"/>
                <a:cs typeface="Times New Roman"/>
                <a:sym typeface="Times New Roman"/>
              </a:rPr>
              <a:t>be as follows, The merchant will first register a source of funds and </a:t>
            </a:r>
            <a:r>
              <a:rPr lang="en-IN" sz="1400" dirty="0" smtClean="0">
                <a:latin typeface="Times New Roman"/>
                <a:ea typeface="Times New Roman"/>
                <a:cs typeface="Times New Roman"/>
                <a:sym typeface="Times New Roman"/>
              </a:rPr>
              <a:t>a</a:t>
            </a:r>
            <a:endParaRPr smtClean="0"/>
          </a:p>
          <a:p>
            <a:pPr marL="457200" lvl="0" indent="-311150" algn="just" rtl="0">
              <a:lnSpc>
                <a:spcPct val="115000"/>
              </a:lnSpc>
              <a:spcBef>
                <a:spcPts val="0"/>
              </a:spcBef>
              <a:spcAft>
                <a:spcPts val="0"/>
              </a:spcAft>
              <a:buSzPts val="1300"/>
              <a:buNone/>
            </a:pPr>
            <a:r>
              <a:rPr lang="en-IN" sz="1400" dirty="0" smtClean="0">
                <a:latin typeface="Times New Roman"/>
                <a:ea typeface="Times New Roman"/>
                <a:cs typeface="Times New Roman"/>
                <a:sym typeface="Times New Roman"/>
              </a:rPr>
              <a:t> payer device with a unique ID  with the  payment server. Then once a merchant and the payer have</a:t>
            </a:r>
            <a:endParaRPr smtClean="0"/>
          </a:p>
          <a:p>
            <a:pPr marL="457200" lvl="0" indent="-311150" algn="just" rtl="0">
              <a:lnSpc>
                <a:spcPct val="115000"/>
              </a:lnSpc>
              <a:spcBef>
                <a:spcPts val="0"/>
              </a:spcBef>
              <a:spcAft>
                <a:spcPts val="0"/>
              </a:spcAft>
              <a:buSzPts val="1300"/>
              <a:buNone/>
            </a:pPr>
            <a:r>
              <a:rPr lang="en-IN" sz="1400" dirty="0" smtClean="0">
                <a:latin typeface="Times New Roman"/>
                <a:ea typeface="Times New Roman"/>
                <a:cs typeface="Times New Roman"/>
                <a:sym typeface="Times New Roman"/>
              </a:rPr>
              <a:t> </a:t>
            </a:r>
            <a:r>
              <a:rPr lang="en-IN" sz="1400" dirty="0">
                <a:latin typeface="Times New Roman"/>
                <a:ea typeface="Times New Roman"/>
                <a:cs typeface="Times New Roman"/>
                <a:sym typeface="Times New Roman"/>
              </a:rPr>
              <a:t>agreed on a financial transaction amount, the merchant requests a transaction ID from the payment server</a:t>
            </a:r>
            <a:endParaRPr/>
          </a:p>
          <a:p>
            <a:pPr marL="457200" lvl="0" indent="-311150" algn="just" rtl="0">
              <a:lnSpc>
                <a:spcPct val="115000"/>
              </a:lnSpc>
              <a:spcBef>
                <a:spcPts val="0"/>
              </a:spcBef>
              <a:spcAft>
                <a:spcPts val="0"/>
              </a:spcAft>
              <a:buSzPts val="1300"/>
              <a:buNone/>
            </a:pPr>
            <a:r>
              <a:rPr lang="en-IN" sz="1400" dirty="0">
                <a:latin typeface="Times New Roman"/>
                <a:ea typeface="Times New Roman"/>
                <a:cs typeface="Times New Roman"/>
                <a:sym typeface="Times New Roman"/>
              </a:rPr>
              <a:t> for that amount. The payment server sends the merchant a transaction ID, which the merchant then</a:t>
            </a:r>
            <a:endParaRPr/>
          </a:p>
          <a:p>
            <a:pPr marL="457200" lvl="0" indent="-311150" algn="just" rtl="0">
              <a:lnSpc>
                <a:spcPct val="115000"/>
              </a:lnSpc>
              <a:spcBef>
                <a:spcPts val="0"/>
              </a:spcBef>
              <a:spcAft>
                <a:spcPts val="0"/>
              </a:spcAft>
              <a:buSzPts val="1300"/>
              <a:buNone/>
            </a:pPr>
            <a:r>
              <a:rPr lang="en-IN" sz="1400" dirty="0">
                <a:latin typeface="Times New Roman"/>
                <a:ea typeface="Times New Roman"/>
                <a:cs typeface="Times New Roman"/>
                <a:sym typeface="Times New Roman"/>
              </a:rPr>
              <a:t> communicates to the payer. The payer in turn relays this transaction ID to the server, which validates the </a:t>
            </a:r>
            <a:endParaRPr sz="1400">
              <a:latin typeface="Times New Roman"/>
              <a:ea typeface="Times New Roman"/>
              <a:cs typeface="Times New Roman"/>
              <a:sym typeface="Times New Roman"/>
            </a:endParaRPr>
          </a:p>
          <a:p>
            <a:pPr marL="457200" lvl="0" indent="-311150" algn="just" rtl="0">
              <a:lnSpc>
                <a:spcPct val="115000"/>
              </a:lnSpc>
              <a:spcBef>
                <a:spcPts val="0"/>
              </a:spcBef>
              <a:spcAft>
                <a:spcPts val="0"/>
              </a:spcAft>
              <a:buSzPts val="1300"/>
              <a:buNone/>
            </a:pPr>
            <a:r>
              <a:rPr lang="en-IN" sz="1400" dirty="0">
                <a:latin typeface="Times New Roman"/>
                <a:ea typeface="Times New Roman"/>
                <a:cs typeface="Times New Roman"/>
                <a:sym typeface="Times New Roman"/>
              </a:rPr>
              <a:t>transaction using the payer device. The server then releases funds to the merchant. The server can</a:t>
            </a:r>
            <a:endParaRPr/>
          </a:p>
          <a:p>
            <a:pPr marL="457200" lvl="0" indent="-311150" algn="just" rtl="0">
              <a:lnSpc>
                <a:spcPct val="115000"/>
              </a:lnSpc>
              <a:spcBef>
                <a:spcPts val="0"/>
              </a:spcBef>
              <a:spcAft>
                <a:spcPts val="0"/>
              </a:spcAft>
              <a:buSzPts val="1300"/>
              <a:buNone/>
            </a:pPr>
            <a:r>
              <a:rPr lang="en-IN" sz="1400" dirty="0">
                <a:latin typeface="Times New Roman"/>
                <a:ea typeface="Times New Roman"/>
                <a:cs typeface="Times New Roman"/>
                <a:sym typeface="Times New Roman"/>
              </a:rPr>
              <a:t> preserve all records for auditing purposes, but security is enhanced because the merchant never gets </a:t>
            </a:r>
            <a:endParaRPr sz="1400">
              <a:latin typeface="Times New Roman"/>
              <a:ea typeface="Times New Roman"/>
              <a:cs typeface="Times New Roman"/>
              <a:sym typeface="Times New Roman"/>
            </a:endParaRPr>
          </a:p>
          <a:p>
            <a:pPr marL="457200" lvl="0" indent="-311150" algn="just" rtl="0">
              <a:lnSpc>
                <a:spcPct val="115000"/>
              </a:lnSpc>
              <a:spcBef>
                <a:spcPts val="0"/>
              </a:spcBef>
              <a:spcAft>
                <a:spcPts val="0"/>
              </a:spcAft>
              <a:buSzPts val="1300"/>
              <a:buNone/>
            </a:pPr>
            <a:r>
              <a:rPr lang="en-IN" sz="1400" dirty="0">
                <a:latin typeface="Times New Roman"/>
                <a:ea typeface="Times New Roman"/>
                <a:cs typeface="Times New Roman"/>
                <a:sym typeface="Times New Roman"/>
              </a:rPr>
              <a:t>direct access to the customer's financial account information</a:t>
            </a:r>
            <a:endParaRPr/>
          </a:p>
          <a:p>
            <a:pPr marL="457200" lvl="0" indent="-311150" algn="just" rtl="0">
              <a:lnSpc>
                <a:spcPct val="115000"/>
              </a:lnSpc>
              <a:spcBef>
                <a:spcPts val="0"/>
              </a:spcBef>
              <a:spcAft>
                <a:spcPts val="0"/>
              </a:spcAft>
              <a:buSzPts val="1300"/>
              <a:buNone/>
            </a:pPr>
            <a:r>
              <a:rPr lang="en-IN" sz="1400" dirty="0">
                <a:latin typeface="Times New Roman"/>
                <a:ea typeface="Times New Roman"/>
                <a:cs typeface="Times New Roman"/>
                <a:sym typeface="Times New Roman"/>
              </a:rPr>
              <a:t> </a:t>
            </a:r>
            <a:endParaRPr/>
          </a:p>
          <a:p>
            <a:pPr marL="457200" lvl="0" indent="-311150" algn="just" rtl="0">
              <a:lnSpc>
                <a:spcPct val="115000"/>
              </a:lnSpc>
              <a:spcBef>
                <a:spcPts val="0"/>
              </a:spcBef>
              <a:spcAft>
                <a:spcPts val="0"/>
              </a:spcAft>
              <a:buSzPts val="1300"/>
              <a:buNone/>
            </a:pPr>
            <a:r>
              <a:rPr lang="en-IN" sz="1400" dirty="0">
                <a:latin typeface="Times New Roman"/>
                <a:ea typeface="Times New Roman"/>
                <a:cs typeface="Times New Roman"/>
                <a:sym typeface="Times New Roman"/>
              </a:rPr>
              <a:t> </a:t>
            </a:r>
            <a:endParaRPr/>
          </a:p>
          <a:p>
            <a:pPr marL="457200" lvl="0" indent="-311150" algn="just" rtl="0">
              <a:lnSpc>
                <a:spcPct val="115000"/>
              </a:lnSpc>
              <a:spcBef>
                <a:spcPts val="0"/>
              </a:spcBef>
              <a:spcAft>
                <a:spcPts val="0"/>
              </a:spcAft>
              <a:buSzPts val="1300"/>
              <a:buNone/>
            </a:pPr>
            <a:r>
              <a:rPr lang="en-IN" sz="1400" dirty="0">
                <a:latin typeface="Times New Roman"/>
                <a:ea typeface="Times New Roman"/>
                <a:cs typeface="Times New Roman"/>
                <a:sym typeface="Times New Roman"/>
              </a:rPr>
              <a:t>Therefore we consider 4 phases in the transaction flow of the system as follows, </a:t>
            </a:r>
            <a:endParaRPr/>
          </a:p>
          <a:p>
            <a:pPr marL="457200" lvl="0" indent="-311150" algn="just" rtl="0">
              <a:lnSpc>
                <a:spcPct val="115000"/>
              </a:lnSpc>
              <a:spcBef>
                <a:spcPts val="0"/>
              </a:spcBef>
              <a:spcAft>
                <a:spcPts val="0"/>
              </a:spcAft>
              <a:buSzPts val="1300"/>
              <a:buNone/>
            </a:pPr>
            <a:r>
              <a:rPr lang="en-IN" sz="1400" dirty="0">
                <a:latin typeface="Times New Roman"/>
                <a:ea typeface="Times New Roman"/>
                <a:cs typeface="Times New Roman"/>
                <a:sym typeface="Times New Roman"/>
              </a:rPr>
              <a:t>1. Firstly, the basic login </a:t>
            </a:r>
            <a:r>
              <a:rPr lang="en-IN" sz="1400" dirty="0" err="1">
                <a:latin typeface="Times New Roman"/>
                <a:ea typeface="Times New Roman"/>
                <a:cs typeface="Times New Roman"/>
                <a:sym typeface="Times New Roman"/>
              </a:rPr>
              <a:t>i.e</a:t>
            </a:r>
            <a:r>
              <a:rPr lang="en-IN" sz="1400" dirty="0">
                <a:latin typeface="Times New Roman"/>
                <a:ea typeface="Times New Roman"/>
                <a:cs typeface="Times New Roman"/>
                <a:sym typeface="Times New Roman"/>
              </a:rPr>
              <a:t> validating the credentials of user/payer</a:t>
            </a:r>
            <a:endParaRPr/>
          </a:p>
          <a:p>
            <a:pPr marL="457200" lvl="0" indent="-311150" algn="just" rtl="0">
              <a:lnSpc>
                <a:spcPct val="115000"/>
              </a:lnSpc>
              <a:spcBef>
                <a:spcPts val="0"/>
              </a:spcBef>
              <a:spcAft>
                <a:spcPts val="0"/>
              </a:spcAft>
              <a:buSzPts val="1300"/>
              <a:buNone/>
            </a:pPr>
            <a:r>
              <a:rPr lang="en-IN" sz="1400" dirty="0">
                <a:latin typeface="Times New Roman"/>
                <a:ea typeface="Times New Roman"/>
                <a:cs typeface="Times New Roman"/>
                <a:sym typeface="Times New Roman"/>
              </a:rPr>
              <a:t>2. Performing of Two factor authentication </a:t>
            </a:r>
            <a:endParaRPr/>
          </a:p>
          <a:p>
            <a:pPr marL="457200" lvl="0" indent="-311150" algn="just" rtl="0">
              <a:lnSpc>
                <a:spcPct val="115000"/>
              </a:lnSpc>
              <a:spcBef>
                <a:spcPts val="0"/>
              </a:spcBef>
              <a:spcAft>
                <a:spcPts val="0"/>
              </a:spcAft>
              <a:buSzPts val="1300"/>
              <a:buNone/>
            </a:pPr>
            <a:r>
              <a:rPr lang="en-IN" sz="1400" dirty="0">
                <a:latin typeface="Times New Roman"/>
                <a:ea typeface="Times New Roman"/>
                <a:cs typeface="Times New Roman"/>
                <a:sym typeface="Times New Roman"/>
              </a:rPr>
              <a:t>3. Now validating of the Transaction Identification Code (TIC).</a:t>
            </a:r>
            <a:endParaRPr/>
          </a:p>
          <a:p>
            <a:pPr marL="457200" lvl="0" indent="-311150" algn="just" rtl="0">
              <a:lnSpc>
                <a:spcPct val="115000"/>
              </a:lnSpc>
              <a:spcBef>
                <a:spcPts val="0"/>
              </a:spcBef>
              <a:spcAft>
                <a:spcPts val="0"/>
              </a:spcAft>
              <a:buSzPts val="1300"/>
              <a:buNone/>
            </a:pPr>
            <a:r>
              <a:rPr lang="en-IN" sz="1400" dirty="0">
                <a:latin typeface="Times New Roman"/>
                <a:ea typeface="Times New Roman"/>
                <a:cs typeface="Times New Roman"/>
                <a:sym typeface="Times New Roman"/>
              </a:rPr>
              <a:t>4. SMS Confirmation. </a:t>
            </a:r>
            <a:endParaRPr/>
          </a:p>
          <a:p>
            <a:pPr marL="457200" lvl="0" indent="-228600" algn="l" rtl="0">
              <a:lnSpc>
                <a:spcPct val="115000"/>
              </a:lnSpc>
              <a:spcBef>
                <a:spcPts val="0"/>
              </a:spcBef>
              <a:spcAft>
                <a:spcPts val="0"/>
              </a:spcAft>
              <a:buSzPts val="1300"/>
              <a:buNone/>
            </a:pPr>
            <a:endParaRPr/>
          </a:p>
        </p:txBody>
      </p:sp>
    </p:spTree>
  </p:cSld>
  <p:clrMapOvr>
    <a:masterClrMapping/>
  </p:clrMapOvr>
  <p:transition>
    <p:cove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Shape 226"/>
        <p:cNvGrpSpPr/>
        <p:nvPr/>
      </p:nvGrpSpPr>
      <p:grpSpPr>
        <a:xfrm>
          <a:off x="0" y="0"/>
          <a:ext cx="0" cy="0"/>
          <a:chOff x="0" y="0"/>
          <a:chExt cx="0" cy="0"/>
        </a:xfrm>
      </p:grpSpPr>
      <p:sp>
        <p:nvSpPr>
          <p:cNvPr id="228" name="Google Shape;228;p26"/>
          <p:cNvSpPr txBox="1">
            <a:spLocks noGrp="1"/>
          </p:cNvSpPr>
          <p:nvPr>
            <p:ph type="body" idx="1"/>
          </p:nvPr>
        </p:nvSpPr>
        <p:spPr>
          <a:xfrm>
            <a:off x="692485" y="825030"/>
            <a:ext cx="7722746" cy="2911200"/>
          </a:xfrm>
          <a:prstGeom prst="rect">
            <a:avLst/>
          </a:prstGeom>
          <a:noFill/>
          <a:ln>
            <a:noFill/>
          </a:ln>
        </p:spPr>
        <p:txBody>
          <a:bodyPr spcFirstLastPara="1" wrap="square" lIns="91425" tIns="91425" rIns="91425" bIns="91425" anchor="t" anchorCtr="0">
            <a:noAutofit/>
          </a:bodyPr>
          <a:lstStyle/>
          <a:p>
            <a:pPr marL="457200" lvl="0" indent="-311150" algn="just" rtl="0">
              <a:lnSpc>
                <a:spcPct val="115000"/>
              </a:lnSpc>
              <a:spcBef>
                <a:spcPts val="0"/>
              </a:spcBef>
              <a:spcAft>
                <a:spcPts val="0"/>
              </a:spcAft>
              <a:buSzPts val="1300"/>
              <a:buNone/>
            </a:pPr>
            <a:r>
              <a:rPr lang="en-IN" sz="1400">
                <a:latin typeface="Times New Roman"/>
                <a:ea typeface="Times New Roman"/>
                <a:cs typeface="Times New Roman"/>
                <a:sym typeface="Times New Roman"/>
              </a:rPr>
              <a:t>At the start of user session the server randomly generates one secret key (128 bits) and stores it</a:t>
            </a:r>
            <a:endParaRPr/>
          </a:p>
          <a:p>
            <a:pPr marL="457200" lvl="0" indent="-311150" algn="just" rtl="0">
              <a:lnSpc>
                <a:spcPct val="115000"/>
              </a:lnSpc>
              <a:spcBef>
                <a:spcPts val="0"/>
              </a:spcBef>
              <a:spcAft>
                <a:spcPts val="0"/>
              </a:spcAft>
              <a:buSzPts val="1300"/>
              <a:buNone/>
            </a:pPr>
            <a:r>
              <a:rPr lang="en-IN" sz="1400">
                <a:latin typeface="Times New Roman"/>
                <a:ea typeface="Times New Roman"/>
                <a:cs typeface="Times New Roman"/>
                <a:sym typeface="Times New Roman"/>
              </a:rPr>
              <a:t>individually for each user. The server use 128 bit shared secret logic to encrypt this secret key, </a:t>
            </a:r>
            <a:endParaRPr sz="1400">
              <a:latin typeface="Times New Roman"/>
              <a:ea typeface="Times New Roman"/>
              <a:cs typeface="Times New Roman"/>
              <a:sym typeface="Times New Roman"/>
            </a:endParaRPr>
          </a:p>
          <a:p>
            <a:pPr marL="457200" lvl="0" indent="-311150" algn="just" rtl="0">
              <a:lnSpc>
                <a:spcPct val="115000"/>
              </a:lnSpc>
              <a:spcBef>
                <a:spcPts val="0"/>
              </a:spcBef>
              <a:spcAft>
                <a:spcPts val="0"/>
              </a:spcAft>
              <a:buSzPts val="1300"/>
              <a:buNone/>
            </a:pPr>
            <a:r>
              <a:rPr lang="en-IN" sz="1400">
                <a:latin typeface="Times New Roman"/>
                <a:ea typeface="Times New Roman"/>
                <a:cs typeface="Times New Roman"/>
                <a:sym typeface="Times New Roman"/>
              </a:rPr>
              <a:t>which is a shared secret and known to both ends i.e., client and server. This encrypted secret key is</a:t>
            </a:r>
            <a:endParaRPr/>
          </a:p>
          <a:p>
            <a:pPr marL="457200" lvl="0" indent="-311150" algn="just" rtl="0">
              <a:lnSpc>
                <a:spcPct val="115000"/>
              </a:lnSpc>
              <a:spcBef>
                <a:spcPts val="0"/>
              </a:spcBef>
              <a:spcAft>
                <a:spcPts val="0"/>
              </a:spcAft>
              <a:buSzPts val="1300"/>
              <a:buNone/>
            </a:pPr>
            <a:r>
              <a:rPr lang="en-IN" sz="1400">
                <a:latin typeface="Times New Roman"/>
                <a:ea typeface="Times New Roman"/>
                <a:cs typeface="Times New Roman"/>
                <a:sym typeface="Times New Roman"/>
              </a:rPr>
              <a:t>transmitted to the client. The client decrypts this secret key and uses it in the later stages of the</a:t>
            </a:r>
            <a:endParaRPr/>
          </a:p>
          <a:p>
            <a:pPr marL="457200" lvl="0" indent="-311150" algn="just" rtl="0">
              <a:lnSpc>
                <a:spcPct val="115000"/>
              </a:lnSpc>
              <a:spcBef>
                <a:spcPts val="0"/>
              </a:spcBef>
              <a:spcAft>
                <a:spcPts val="0"/>
              </a:spcAft>
              <a:buSzPts val="1300"/>
              <a:buNone/>
            </a:pPr>
            <a:r>
              <a:rPr lang="en-IN" sz="1400">
                <a:latin typeface="Times New Roman"/>
                <a:ea typeface="Times New Roman"/>
                <a:cs typeface="Times New Roman"/>
                <a:sym typeface="Times New Roman"/>
              </a:rPr>
              <a:t>transaction to encrypt the required account details of the customer with TIC code before</a:t>
            </a:r>
            <a:endParaRPr/>
          </a:p>
          <a:p>
            <a:pPr marL="457200" lvl="0" indent="-311150" algn="just" rtl="0">
              <a:lnSpc>
                <a:spcPct val="115000"/>
              </a:lnSpc>
              <a:spcBef>
                <a:spcPts val="0"/>
              </a:spcBef>
              <a:spcAft>
                <a:spcPts val="0"/>
              </a:spcAft>
              <a:buSzPts val="1300"/>
              <a:buNone/>
            </a:pPr>
            <a:r>
              <a:rPr lang="en-IN" sz="1400">
                <a:latin typeface="Times New Roman"/>
                <a:ea typeface="Times New Roman"/>
                <a:cs typeface="Times New Roman"/>
                <a:sym typeface="Times New Roman"/>
              </a:rPr>
              <a:t>transmission to the server. On server side same secret key is stored which decrypts the</a:t>
            </a:r>
            <a:endParaRPr/>
          </a:p>
          <a:p>
            <a:pPr marL="457200" lvl="0" indent="-311150" algn="just" rtl="0">
              <a:lnSpc>
                <a:spcPct val="115000"/>
              </a:lnSpc>
              <a:spcBef>
                <a:spcPts val="0"/>
              </a:spcBef>
              <a:spcAft>
                <a:spcPts val="0"/>
              </a:spcAft>
              <a:buSzPts val="1300"/>
              <a:buNone/>
            </a:pPr>
            <a:r>
              <a:rPr lang="en-IN" sz="1400">
                <a:latin typeface="Times New Roman"/>
                <a:ea typeface="Times New Roman"/>
                <a:cs typeface="Times New Roman"/>
                <a:sym typeface="Times New Roman"/>
              </a:rPr>
              <a:t>transaction details and TIC code, then matches the TIC code with the issued TICs to the</a:t>
            </a:r>
            <a:endParaRPr/>
          </a:p>
          <a:p>
            <a:pPr marL="457200" lvl="0" indent="-311150" algn="just" rtl="0">
              <a:lnSpc>
                <a:spcPct val="115000"/>
              </a:lnSpc>
              <a:spcBef>
                <a:spcPts val="0"/>
              </a:spcBef>
              <a:spcAft>
                <a:spcPts val="0"/>
              </a:spcAft>
              <a:buSzPts val="1300"/>
              <a:buNone/>
            </a:pPr>
            <a:r>
              <a:rPr lang="en-IN" sz="1400">
                <a:latin typeface="Times New Roman"/>
                <a:ea typeface="Times New Roman"/>
                <a:cs typeface="Times New Roman"/>
                <a:sym typeface="Times New Roman"/>
              </a:rPr>
              <a:t>customer. If this TIC matches with the database then it will next process the transaction</a:t>
            </a:r>
            <a:endParaRPr/>
          </a:p>
          <a:p>
            <a:pPr marL="457200" lvl="0" indent="-311150" algn="just" rtl="0">
              <a:lnSpc>
                <a:spcPct val="115000"/>
              </a:lnSpc>
              <a:spcBef>
                <a:spcPts val="0"/>
              </a:spcBef>
              <a:spcAft>
                <a:spcPts val="0"/>
              </a:spcAft>
              <a:buSzPts val="1300"/>
              <a:buNone/>
            </a:pPr>
            <a:r>
              <a:rPr lang="en-IN" sz="1400">
                <a:latin typeface="Times New Roman"/>
                <a:ea typeface="Times New Roman"/>
                <a:cs typeface="Times New Roman"/>
                <a:sym typeface="Times New Roman"/>
              </a:rPr>
              <a:t>otherwise transaction would be denied.</a:t>
            </a:r>
            <a:endParaRPr/>
          </a:p>
          <a:p>
            <a:pPr marL="457200" lvl="0" indent="-311150" algn="just" rtl="0">
              <a:lnSpc>
                <a:spcPct val="115000"/>
              </a:lnSpc>
              <a:spcBef>
                <a:spcPts val="0"/>
              </a:spcBef>
              <a:spcAft>
                <a:spcPts val="0"/>
              </a:spcAft>
              <a:buSzPts val="1300"/>
              <a:buNone/>
            </a:pPr>
            <a:endParaRPr sz="1400">
              <a:latin typeface="Times New Roman"/>
              <a:ea typeface="Times New Roman"/>
              <a:cs typeface="Times New Roman"/>
              <a:sym typeface="Times New Roman"/>
            </a:endParaRPr>
          </a:p>
          <a:p>
            <a:pPr marL="457200" lvl="0" indent="-311150" algn="just" rtl="0">
              <a:lnSpc>
                <a:spcPct val="115000"/>
              </a:lnSpc>
              <a:spcBef>
                <a:spcPts val="0"/>
              </a:spcBef>
              <a:spcAft>
                <a:spcPts val="0"/>
              </a:spcAft>
              <a:buSzPts val="1300"/>
              <a:buNone/>
            </a:pPr>
            <a:r>
              <a:rPr lang="en-IN" sz="1400">
                <a:latin typeface="Times New Roman"/>
                <a:ea typeface="Times New Roman"/>
                <a:cs typeface="Times New Roman"/>
                <a:sym typeface="Times New Roman"/>
              </a:rPr>
              <a:t>Encryption algorithm plays very important role in communication security, On a survey the</a:t>
            </a:r>
            <a:endParaRPr/>
          </a:p>
          <a:p>
            <a:pPr marL="457200" lvl="0" indent="-311150" algn="just" rtl="0">
              <a:lnSpc>
                <a:spcPct val="115000"/>
              </a:lnSpc>
              <a:spcBef>
                <a:spcPts val="0"/>
              </a:spcBef>
              <a:spcAft>
                <a:spcPts val="0"/>
              </a:spcAft>
              <a:buSzPts val="1300"/>
              <a:buNone/>
            </a:pPr>
            <a:r>
              <a:rPr lang="en-IN" sz="1400">
                <a:latin typeface="Times New Roman"/>
                <a:ea typeface="Times New Roman"/>
                <a:cs typeface="Times New Roman"/>
                <a:sym typeface="Times New Roman"/>
              </a:rPr>
              <a:t>Based on the text files used and the experimental result it was concluded that AES algorithm</a:t>
            </a:r>
            <a:endParaRPr/>
          </a:p>
          <a:p>
            <a:pPr marL="457200" lvl="0" indent="-311150" algn="just" rtl="0">
              <a:lnSpc>
                <a:spcPct val="115000"/>
              </a:lnSpc>
              <a:spcBef>
                <a:spcPts val="0"/>
              </a:spcBef>
              <a:spcAft>
                <a:spcPts val="0"/>
              </a:spcAft>
              <a:buSzPts val="1300"/>
              <a:buNone/>
            </a:pPr>
            <a:r>
              <a:rPr lang="en-IN" sz="1400">
                <a:latin typeface="Times New Roman"/>
                <a:ea typeface="Times New Roman"/>
                <a:cs typeface="Times New Roman"/>
                <a:sym typeface="Times New Roman"/>
              </a:rPr>
              <a:t>consumes least encryption and RSA consume longest encryption time . From  the  simulation</a:t>
            </a:r>
            <a:endParaRPr/>
          </a:p>
          <a:p>
            <a:pPr marL="457200" lvl="0" indent="-311150" algn="just" rtl="0">
              <a:lnSpc>
                <a:spcPct val="115000"/>
              </a:lnSpc>
              <a:spcBef>
                <a:spcPts val="0"/>
              </a:spcBef>
              <a:spcAft>
                <a:spcPts val="0"/>
              </a:spcAft>
              <a:buSzPts val="1300"/>
              <a:buNone/>
            </a:pPr>
            <a:r>
              <a:rPr lang="en-IN" sz="1400">
                <a:latin typeface="Times New Roman"/>
                <a:ea typeface="Times New Roman"/>
                <a:cs typeface="Times New Roman"/>
                <a:sym typeface="Times New Roman"/>
              </a:rPr>
              <a:t> result,  we  evaluated  that  AES  algorithm  is  much  better  than  DES and RSA algorithm</a:t>
            </a:r>
            <a:r>
              <a:rPr lang="en-IN" sz="1400"/>
              <a:t>.</a:t>
            </a:r>
            <a:endParaRPr sz="1400">
              <a:latin typeface="Times New Roman"/>
              <a:ea typeface="Times New Roman"/>
              <a:cs typeface="Times New Roman"/>
              <a:sym typeface="Times New Roman"/>
            </a:endParaRPr>
          </a:p>
        </p:txBody>
      </p:sp>
    </p:spTree>
  </p:cSld>
  <p:clrMapOvr>
    <a:masterClrMapping/>
  </p:clrMapOvr>
  <p:transition>
    <p:cove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Shape 232"/>
        <p:cNvGrpSpPr/>
        <p:nvPr/>
      </p:nvGrpSpPr>
      <p:grpSpPr>
        <a:xfrm>
          <a:off x="0" y="0"/>
          <a:ext cx="0" cy="0"/>
          <a:chOff x="0" y="0"/>
          <a:chExt cx="0" cy="0"/>
        </a:xfrm>
      </p:grpSpPr>
      <p:sp>
        <p:nvSpPr>
          <p:cNvPr id="234" name="Google Shape;234;p27"/>
          <p:cNvSpPr txBox="1">
            <a:spLocks noGrp="1"/>
          </p:cNvSpPr>
          <p:nvPr>
            <p:ph type="body" idx="1"/>
          </p:nvPr>
        </p:nvSpPr>
        <p:spPr>
          <a:xfrm>
            <a:off x="433137" y="886907"/>
            <a:ext cx="7913342" cy="2911200"/>
          </a:xfrm>
          <a:prstGeom prst="rect">
            <a:avLst/>
          </a:prstGeom>
          <a:noFill/>
          <a:ln>
            <a:noFill/>
          </a:ln>
        </p:spPr>
        <p:txBody>
          <a:bodyPr spcFirstLastPara="1" wrap="square" lIns="91425" tIns="91425" rIns="91425" bIns="91425" anchor="t" anchorCtr="0">
            <a:noAutofit/>
          </a:bodyPr>
          <a:lstStyle/>
          <a:p>
            <a:pPr marL="457200" lvl="0" indent="-311150" algn="l" rtl="0">
              <a:lnSpc>
                <a:spcPct val="115000"/>
              </a:lnSpc>
              <a:spcBef>
                <a:spcPts val="0"/>
              </a:spcBef>
              <a:spcAft>
                <a:spcPts val="0"/>
              </a:spcAft>
              <a:buSzPts val="1300"/>
              <a:buNone/>
            </a:pPr>
            <a:r>
              <a:rPr lang="en-IN" b="1"/>
              <a:t> </a:t>
            </a:r>
            <a:r>
              <a:rPr lang="en-IN" sz="1400" b="1" i="1">
                <a:latin typeface="Times New Roman"/>
                <a:ea typeface="Times New Roman"/>
                <a:cs typeface="Times New Roman"/>
                <a:sym typeface="Times New Roman"/>
              </a:rPr>
              <a:t>Phishing</a:t>
            </a:r>
            <a:r>
              <a:rPr lang="en-IN" sz="1400">
                <a:latin typeface="Times New Roman"/>
                <a:ea typeface="Times New Roman"/>
                <a:cs typeface="Times New Roman"/>
                <a:sym typeface="Times New Roman"/>
              </a:rPr>
              <a:t> is a cybercrime in which a target or targets are contacted by email, telephone or text message by</a:t>
            </a:r>
            <a:endParaRPr/>
          </a:p>
          <a:p>
            <a:pPr marL="457200" lvl="0" indent="-311150" algn="l" rtl="0">
              <a:lnSpc>
                <a:spcPct val="115000"/>
              </a:lnSpc>
              <a:spcBef>
                <a:spcPts val="0"/>
              </a:spcBef>
              <a:spcAft>
                <a:spcPts val="0"/>
              </a:spcAft>
              <a:buSzPts val="1300"/>
              <a:buNone/>
            </a:pPr>
            <a:r>
              <a:rPr lang="en-IN" sz="1400">
                <a:latin typeface="Times New Roman"/>
                <a:ea typeface="Times New Roman"/>
                <a:cs typeface="Times New Roman"/>
                <a:sym typeface="Times New Roman"/>
              </a:rPr>
              <a:t> someone posing as a legitimate institution to lure individuals into providing sensitive data such as</a:t>
            </a:r>
            <a:endParaRPr/>
          </a:p>
          <a:p>
            <a:pPr marL="457200" lvl="0" indent="-311150" algn="l" rtl="0">
              <a:lnSpc>
                <a:spcPct val="115000"/>
              </a:lnSpc>
              <a:spcBef>
                <a:spcPts val="0"/>
              </a:spcBef>
              <a:spcAft>
                <a:spcPts val="0"/>
              </a:spcAft>
              <a:buSzPts val="1300"/>
              <a:buNone/>
            </a:pPr>
            <a:r>
              <a:rPr lang="en-IN" sz="1400">
                <a:latin typeface="Times New Roman"/>
                <a:ea typeface="Times New Roman"/>
                <a:cs typeface="Times New Roman"/>
                <a:sym typeface="Times New Roman"/>
              </a:rPr>
              <a:t> personally identifiable information, banking and credit card details, and passwords.</a:t>
            </a:r>
            <a:endParaRPr/>
          </a:p>
          <a:p>
            <a:pPr marL="457200" lvl="0" indent="-311150" algn="l" rtl="0">
              <a:lnSpc>
                <a:spcPct val="115000"/>
              </a:lnSpc>
              <a:spcBef>
                <a:spcPts val="0"/>
              </a:spcBef>
              <a:spcAft>
                <a:spcPts val="0"/>
              </a:spcAft>
              <a:buSzPts val="1300"/>
              <a:buNone/>
            </a:pPr>
            <a:r>
              <a:rPr lang="en-IN" sz="1400" b="1" i="1">
                <a:latin typeface="Times New Roman"/>
                <a:ea typeface="Times New Roman"/>
                <a:cs typeface="Times New Roman"/>
                <a:sym typeface="Times New Roman"/>
              </a:rPr>
              <a:t>User Session Hijacking:</a:t>
            </a:r>
            <a:endParaRPr sz="1400" i="1">
              <a:latin typeface="Times New Roman"/>
              <a:ea typeface="Times New Roman"/>
              <a:cs typeface="Times New Roman"/>
              <a:sym typeface="Times New Roman"/>
            </a:endParaRPr>
          </a:p>
          <a:p>
            <a:pPr marL="457200" lvl="0" indent="-311150" algn="just" rtl="0">
              <a:lnSpc>
                <a:spcPct val="115000"/>
              </a:lnSpc>
              <a:spcBef>
                <a:spcPts val="0"/>
              </a:spcBef>
              <a:spcAft>
                <a:spcPts val="0"/>
              </a:spcAft>
              <a:buSzPts val="1300"/>
              <a:buNone/>
            </a:pPr>
            <a:r>
              <a:rPr lang="en-IN" sz="1400">
                <a:latin typeface="Times New Roman"/>
                <a:ea typeface="Times New Roman"/>
                <a:cs typeface="Times New Roman"/>
                <a:sym typeface="Times New Roman"/>
              </a:rPr>
              <a:t> Session Hijacking is an attack which is basically used to gain the unauthorized access between an</a:t>
            </a:r>
            <a:endParaRPr/>
          </a:p>
          <a:p>
            <a:pPr marL="457200" lvl="0" indent="-311150" algn="just" rtl="0">
              <a:lnSpc>
                <a:spcPct val="115000"/>
              </a:lnSpc>
              <a:spcBef>
                <a:spcPts val="0"/>
              </a:spcBef>
              <a:spcAft>
                <a:spcPts val="0"/>
              </a:spcAft>
              <a:buSzPts val="1300"/>
              <a:buNone/>
            </a:pPr>
            <a:r>
              <a:rPr lang="en-IN" sz="1400">
                <a:latin typeface="Times New Roman"/>
                <a:ea typeface="Times New Roman"/>
                <a:cs typeface="Times New Roman"/>
                <a:sym typeface="Times New Roman"/>
              </a:rPr>
              <a:t> authorized session connections. This is usually done to attack the social network website and banking</a:t>
            </a:r>
            <a:endParaRPr/>
          </a:p>
          <a:p>
            <a:pPr marL="457200" lvl="0" indent="-311150" algn="just" rtl="0">
              <a:lnSpc>
                <a:spcPct val="115000"/>
              </a:lnSpc>
              <a:spcBef>
                <a:spcPts val="0"/>
              </a:spcBef>
              <a:spcAft>
                <a:spcPts val="0"/>
              </a:spcAft>
              <a:buSzPts val="1300"/>
              <a:buNone/>
            </a:pPr>
            <a:r>
              <a:rPr lang="en-IN" sz="1400">
                <a:latin typeface="Times New Roman"/>
                <a:ea typeface="Times New Roman"/>
                <a:cs typeface="Times New Roman"/>
                <a:sym typeface="Times New Roman"/>
              </a:rPr>
              <a:t> websites in order to gain the access over the valid session as well as over the website too.</a:t>
            </a:r>
            <a:endParaRPr/>
          </a:p>
          <a:p>
            <a:pPr marL="457200" lvl="0" indent="-311150" algn="just" rtl="0">
              <a:lnSpc>
                <a:spcPct val="115000"/>
              </a:lnSpc>
              <a:spcBef>
                <a:spcPts val="0"/>
              </a:spcBef>
              <a:spcAft>
                <a:spcPts val="0"/>
              </a:spcAft>
              <a:buSzPts val="1300"/>
              <a:buNone/>
            </a:pPr>
            <a:r>
              <a:rPr lang="en-IN" sz="1400" b="1" i="1">
                <a:latin typeface="Times New Roman"/>
                <a:ea typeface="Times New Roman"/>
                <a:cs typeface="Times New Roman"/>
                <a:sym typeface="Times New Roman"/>
              </a:rPr>
              <a:t>Virus Attack on Cell Phones &amp; PDAs:</a:t>
            </a:r>
            <a:r>
              <a:rPr lang="en-IN" sz="1400">
                <a:latin typeface="Times New Roman"/>
                <a:ea typeface="Times New Roman"/>
                <a:cs typeface="Times New Roman"/>
                <a:sym typeface="Times New Roman"/>
              </a:rPr>
              <a:t>  Most current cell phones have the ability  to send and receive text</a:t>
            </a:r>
            <a:endParaRPr/>
          </a:p>
          <a:p>
            <a:pPr marL="457200" lvl="0" indent="-311150" algn="just" rtl="0">
              <a:lnSpc>
                <a:spcPct val="115000"/>
              </a:lnSpc>
              <a:spcBef>
                <a:spcPts val="0"/>
              </a:spcBef>
              <a:spcAft>
                <a:spcPts val="0"/>
              </a:spcAft>
              <a:buSzPts val="1300"/>
              <a:buNone/>
            </a:pPr>
            <a:r>
              <a:rPr lang="en-IN" sz="1400">
                <a:latin typeface="Times New Roman"/>
                <a:ea typeface="Times New Roman"/>
                <a:cs typeface="Times New Roman"/>
                <a:sym typeface="Times New Roman"/>
              </a:rPr>
              <a:t> messages. Some cell phones and PDAs also offer the ability to connect to the Internet. Although these are </a:t>
            </a:r>
            <a:endParaRPr sz="1400">
              <a:latin typeface="Times New Roman"/>
              <a:ea typeface="Times New Roman"/>
              <a:cs typeface="Times New Roman"/>
              <a:sym typeface="Times New Roman"/>
            </a:endParaRPr>
          </a:p>
          <a:p>
            <a:pPr marL="457200" lvl="0" indent="-311150" algn="just" rtl="0">
              <a:lnSpc>
                <a:spcPct val="115000"/>
              </a:lnSpc>
              <a:spcBef>
                <a:spcPts val="0"/>
              </a:spcBef>
              <a:spcAft>
                <a:spcPts val="0"/>
              </a:spcAft>
              <a:buSzPts val="1300"/>
              <a:buNone/>
            </a:pPr>
            <a:r>
              <a:rPr lang="en-IN" sz="1400">
                <a:latin typeface="Times New Roman"/>
                <a:ea typeface="Times New Roman"/>
                <a:cs typeface="Times New Roman"/>
                <a:sym typeface="Times New Roman"/>
              </a:rPr>
              <a:t>features that you might find useful and convenient, attackers may try to take advantage of them.</a:t>
            </a:r>
            <a:endParaRPr/>
          </a:p>
          <a:p>
            <a:pPr marL="457200" lvl="0" indent="-311150" algn="l" rtl="0">
              <a:lnSpc>
                <a:spcPct val="115000"/>
              </a:lnSpc>
              <a:spcBef>
                <a:spcPts val="0"/>
              </a:spcBef>
              <a:spcAft>
                <a:spcPts val="0"/>
              </a:spcAft>
              <a:buSzPts val="1300"/>
              <a:buChar char="●"/>
            </a:pPr>
            <a:r>
              <a:rPr lang="en-IN" sz="1400">
                <a:latin typeface="Times New Roman"/>
                <a:ea typeface="Times New Roman"/>
                <a:cs typeface="Times New Roman"/>
                <a:sym typeface="Times New Roman"/>
              </a:rPr>
              <a:t>abuse your service.</a:t>
            </a:r>
            <a:endParaRPr/>
          </a:p>
          <a:p>
            <a:pPr marL="457200" lvl="0" indent="-311150" algn="l" rtl="0">
              <a:lnSpc>
                <a:spcPct val="115000"/>
              </a:lnSpc>
              <a:spcBef>
                <a:spcPts val="0"/>
              </a:spcBef>
              <a:spcAft>
                <a:spcPts val="0"/>
              </a:spcAft>
              <a:buSzPts val="1300"/>
              <a:buChar char="●"/>
            </a:pPr>
            <a:r>
              <a:rPr lang="en-IN" sz="1400">
                <a:latin typeface="Times New Roman"/>
                <a:ea typeface="Times New Roman"/>
                <a:cs typeface="Times New Roman"/>
                <a:sym typeface="Times New Roman"/>
              </a:rPr>
              <a:t>lure you to a malicious web site.</a:t>
            </a:r>
            <a:endParaRPr/>
          </a:p>
          <a:p>
            <a:pPr marL="457200" lvl="0" indent="-311150" algn="l" rtl="0">
              <a:lnSpc>
                <a:spcPct val="115000"/>
              </a:lnSpc>
              <a:spcBef>
                <a:spcPts val="0"/>
              </a:spcBef>
              <a:spcAft>
                <a:spcPts val="0"/>
              </a:spcAft>
              <a:buSzPts val="1300"/>
              <a:buChar char="●"/>
            </a:pPr>
            <a:r>
              <a:rPr lang="en-IN" sz="1400">
                <a:latin typeface="Times New Roman"/>
                <a:ea typeface="Times New Roman"/>
                <a:cs typeface="Times New Roman"/>
                <a:sym typeface="Times New Roman"/>
              </a:rPr>
              <a:t>use your cell phone or PDA in an attack.</a:t>
            </a:r>
            <a:endParaRPr/>
          </a:p>
          <a:p>
            <a:pPr marL="457200" lvl="0" indent="-311150" algn="l" rtl="0">
              <a:lnSpc>
                <a:spcPct val="115000"/>
              </a:lnSpc>
              <a:spcBef>
                <a:spcPts val="0"/>
              </a:spcBef>
              <a:spcAft>
                <a:spcPts val="0"/>
              </a:spcAft>
              <a:buSzPts val="1300"/>
              <a:buChar char="●"/>
            </a:pPr>
            <a:r>
              <a:rPr lang="en-IN" sz="1400">
                <a:latin typeface="Times New Roman"/>
                <a:ea typeface="Times New Roman"/>
                <a:cs typeface="Times New Roman"/>
                <a:sym typeface="Times New Roman"/>
              </a:rPr>
              <a:t>gain access to account information.</a:t>
            </a:r>
            <a:endParaRPr/>
          </a:p>
          <a:p>
            <a:pPr marL="457200" lvl="0" indent="-311150" algn="just" rtl="0">
              <a:lnSpc>
                <a:spcPct val="115000"/>
              </a:lnSpc>
              <a:spcBef>
                <a:spcPts val="0"/>
              </a:spcBef>
              <a:spcAft>
                <a:spcPts val="0"/>
              </a:spcAft>
              <a:buSzPts val="1300"/>
              <a:buNone/>
            </a:pPr>
            <a:endParaRPr/>
          </a:p>
          <a:p>
            <a:pPr marL="457200" lvl="0" indent="-311150" algn="l" rtl="0">
              <a:lnSpc>
                <a:spcPct val="115000"/>
              </a:lnSpc>
              <a:spcBef>
                <a:spcPts val="0"/>
              </a:spcBef>
              <a:spcAft>
                <a:spcPts val="0"/>
              </a:spcAft>
              <a:buSzPts val="1300"/>
              <a:buNone/>
            </a:pPr>
            <a:endParaRPr/>
          </a:p>
        </p:txBody>
      </p:sp>
    </p:spTree>
  </p:cSld>
  <p:clrMapOvr>
    <a:masterClrMapping/>
  </p:clrMapOvr>
  <p:transition>
    <p:cove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Shape 238"/>
        <p:cNvGrpSpPr/>
        <p:nvPr/>
      </p:nvGrpSpPr>
      <p:grpSpPr>
        <a:xfrm>
          <a:off x="0" y="0"/>
          <a:ext cx="0" cy="0"/>
          <a:chOff x="0" y="0"/>
          <a:chExt cx="0" cy="0"/>
        </a:xfrm>
      </p:grpSpPr>
      <p:sp>
        <p:nvSpPr>
          <p:cNvPr id="240" name="Google Shape;240;p28"/>
          <p:cNvSpPr txBox="1">
            <a:spLocks noGrp="1"/>
          </p:cNvSpPr>
          <p:nvPr>
            <p:ph type="body" idx="1"/>
          </p:nvPr>
        </p:nvSpPr>
        <p:spPr>
          <a:xfrm>
            <a:off x="431225" y="240638"/>
            <a:ext cx="7681495" cy="3231332"/>
          </a:xfrm>
          <a:prstGeom prst="rect">
            <a:avLst/>
          </a:prstGeom>
          <a:noFill/>
          <a:ln>
            <a:noFill/>
          </a:ln>
        </p:spPr>
        <p:txBody>
          <a:bodyPr spcFirstLastPara="1" wrap="square" lIns="91425" tIns="91425" rIns="91425" bIns="91425" anchor="t" anchorCtr="0">
            <a:noAutofit/>
          </a:bodyPr>
          <a:lstStyle/>
          <a:p>
            <a:pPr marL="457200" lvl="0" indent="-311150" algn="l" rtl="0">
              <a:lnSpc>
                <a:spcPct val="115000"/>
              </a:lnSpc>
              <a:spcBef>
                <a:spcPts val="0"/>
              </a:spcBef>
              <a:spcAft>
                <a:spcPts val="0"/>
              </a:spcAft>
              <a:buSzPts val="1300"/>
              <a:buNone/>
            </a:pPr>
            <a:r>
              <a:rPr lang="en-IN" sz="1400" b="1" i="1" dirty="0">
                <a:latin typeface="Times New Roman"/>
                <a:ea typeface="Times New Roman"/>
                <a:cs typeface="Times New Roman"/>
                <a:sym typeface="Times New Roman"/>
              </a:rPr>
              <a:t>Prevention:</a:t>
            </a:r>
            <a:endParaRPr/>
          </a:p>
          <a:p>
            <a:pPr marL="457200" lvl="0" indent="-311150" algn="l" rtl="0">
              <a:lnSpc>
                <a:spcPct val="115000"/>
              </a:lnSpc>
              <a:spcBef>
                <a:spcPts val="0"/>
              </a:spcBef>
              <a:spcAft>
                <a:spcPts val="0"/>
              </a:spcAft>
              <a:buSzPts val="1300"/>
              <a:buChar char="●"/>
            </a:pPr>
            <a:r>
              <a:rPr lang="en-IN" sz="1400" dirty="0">
                <a:latin typeface="Times New Roman"/>
                <a:ea typeface="Times New Roman"/>
                <a:cs typeface="Times New Roman"/>
                <a:sym typeface="Times New Roman"/>
              </a:rPr>
              <a:t>Apply available critical patches and upgrades to the operating system </a:t>
            </a:r>
            <a:endParaRPr/>
          </a:p>
          <a:p>
            <a:pPr marL="457200" lvl="0" indent="-311150" algn="l" rtl="0">
              <a:lnSpc>
                <a:spcPct val="115000"/>
              </a:lnSpc>
              <a:spcBef>
                <a:spcPts val="0"/>
              </a:spcBef>
              <a:spcAft>
                <a:spcPts val="0"/>
              </a:spcAft>
              <a:buSzPts val="1300"/>
              <a:buChar char="●"/>
            </a:pPr>
            <a:r>
              <a:rPr lang="en-IN" sz="1400" dirty="0">
                <a:latin typeface="Times New Roman"/>
                <a:ea typeface="Times New Roman"/>
                <a:cs typeface="Times New Roman"/>
                <a:sym typeface="Times New Roman"/>
              </a:rPr>
              <a:t> Eliminate or disable unnecessary services and applications </a:t>
            </a:r>
            <a:endParaRPr/>
          </a:p>
          <a:p>
            <a:pPr marL="457200" lvl="0" indent="-311150" algn="l" rtl="0">
              <a:lnSpc>
                <a:spcPct val="115000"/>
              </a:lnSpc>
              <a:spcBef>
                <a:spcPts val="0"/>
              </a:spcBef>
              <a:spcAft>
                <a:spcPts val="0"/>
              </a:spcAft>
              <a:buSzPts val="1300"/>
              <a:buChar char="●"/>
            </a:pPr>
            <a:r>
              <a:rPr lang="en-IN" sz="1400" dirty="0">
                <a:latin typeface="Times New Roman"/>
                <a:ea typeface="Times New Roman"/>
                <a:cs typeface="Times New Roman"/>
                <a:sym typeface="Times New Roman"/>
              </a:rPr>
              <a:t> Install and configure additional applications that are needed </a:t>
            </a:r>
            <a:endParaRPr/>
          </a:p>
          <a:p>
            <a:pPr marL="457200" lvl="0" indent="-311150" algn="l" rtl="0">
              <a:lnSpc>
                <a:spcPct val="115000"/>
              </a:lnSpc>
              <a:spcBef>
                <a:spcPts val="0"/>
              </a:spcBef>
              <a:spcAft>
                <a:spcPts val="0"/>
              </a:spcAft>
              <a:buSzPts val="1300"/>
              <a:buChar char="●"/>
            </a:pPr>
            <a:r>
              <a:rPr lang="en-IN" sz="1400" dirty="0">
                <a:latin typeface="Times New Roman"/>
                <a:ea typeface="Times New Roman"/>
                <a:cs typeface="Times New Roman"/>
                <a:sym typeface="Times New Roman"/>
              </a:rPr>
              <a:t> Configure user authentication and access controls</a:t>
            </a:r>
            <a:endParaRPr/>
          </a:p>
          <a:p>
            <a:pPr marL="457200" lvl="0" indent="-311150" algn="l" rtl="0">
              <a:lnSpc>
                <a:spcPct val="115000"/>
              </a:lnSpc>
              <a:spcBef>
                <a:spcPts val="0"/>
              </a:spcBef>
              <a:spcAft>
                <a:spcPts val="0"/>
              </a:spcAft>
              <a:buSzPts val="1300"/>
              <a:buNone/>
            </a:pPr>
            <a:r>
              <a:rPr lang="en-IN" sz="1400" dirty="0">
                <a:latin typeface="Times New Roman"/>
                <a:ea typeface="Times New Roman"/>
                <a:cs typeface="Times New Roman"/>
                <a:sym typeface="Times New Roman"/>
              </a:rPr>
              <a:t> </a:t>
            </a:r>
            <a:endParaRPr sz="1400">
              <a:latin typeface="Times New Roman"/>
              <a:ea typeface="Times New Roman"/>
              <a:cs typeface="Times New Roman"/>
              <a:sym typeface="Times New Roman"/>
            </a:endParaRPr>
          </a:p>
          <a:p>
            <a:pPr marL="457200" lvl="0" indent="-311150" algn="l" rtl="0">
              <a:lnSpc>
                <a:spcPct val="115000"/>
              </a:lnSpc>
              <a:spcBef>
                <a:spcPts val="0"/>
              </a:spcBef>
              <a:spcAft>
                <a:spcPts val="0"/>
              </a:spcAft>
              <a:buSzPts val="1300"/>
              <a:buNone/>
            </a:pPr>
            <a:r>
              <a:rPr lang="en-IN" sz="1400" b="1" i="1" dirty="0">
                <a:latin typeface="Times New Roman"/>
                <a:ea typeface="Times New Roman"/>
                <a:cs typeface="Times New Roman"/>
                <a:sym typeface="Times New Roman"/>
              </a:rPr>
              <a:t>Technologies:</a:t>
            </a:r>
            <a:endParaRPr/>
          </a:p>
          <a:p>
            <a:pPr marL="457200" lvl="0" indent="-311150" algn="just" rtl="0">
              <a:lnSpc>
                <a:spcPct val="115000"/>
              </a:lnSpc>
              <a:spcBef>
                <a:spcPts val="0"/>
              </a:spcBef>
              <a:spcAft>
                <a:spcPts val="0"/>
              </a:spcAft>
              <a:buSzPts val="1300"/>
              <a:buNone/>
            </a:pPr>
            <a:r>
              <a:rPr lang="en-IN" sz="1400" b="1" i="1" dirty="0">
                <a:latin typeface="Times New Roman"/>
                <a:ea typeface="Times New Roman"/>
                <a:cs typeface="Times New Roman"/>
                <a:sym typeface="Times New Roman"/>
              </a:rPr>
              <a:t>J2ME Toolkit Features:</a:t>
            </a:r>
            <a:endParaRPr sz="1400" i="1">
              <a:latin typeface="Times New Roman"/>
              <a:ea typeface="Times New Roman"/>
              <a:cs typeface="Times New Roman"/>
              <a:sym typeface="Times New Roman"/>
            </a:endParaRPr>
          </a:p>
          <a:p>
            <a:pPr marL="457200" lvl="0" indent="-311150" algn="l" rtl="0">
              <a:lnSpc>
                <a:spcPct val="115000"/>
              </a:lnSpc>
              <a:spcBef>
                <a:spcPts val="0"/>
              </a:spcBef>
              <a:spcAft>
                <a:spcPts val="0"/>
              </a:spcAft>
              <a:buSzPts val="1300"/>
              <a:buNone/>
            </a:pPr>
            <a:r>
              <a:rPr lang="en-IN" sz="1400" dirty="0">
                <a:latin typeface="Times New Roman"/>
                <a:ea typeface="Times New Roman"/>
                <a:cs typeface="Times New Roman"/>
                <a:sym typeface="Times New Roman"/>
              </a:rPr>
              <a:t>Support for obfuscation in the build cycle.</a:t>
            </a:r>
            <a:endParaRPr/>
          </a:p>
          <a:p>
            <a:pPr marL="457200" lvl="0" indent="-311150" algn="l" rtl="0">
              <a:lnSpc>
                <a:spcPct val="115000"/>
              </a:lnSpc>
              <a:spcBef>
                <a:spcPts val="0"/>
              </a:spcBef>
              <a:spcAft>
                <a:spcPts val="0"/>
              </a:spcAft>
              <a:buSzPts val="1300"/>
              <a:buNone/>
            </a:pPr>
            <a:r>
              <a:rPr lang="en-IN" sz="1400" dirty="0">
                <a:latin typeface="Times New Roman"/>
                <a:ea typeface="Times New Roman"/>
                <a:cs typeface="Times New Roman"/>
                <a:sym typeface="Times New Roman"/>
              </a:rPr>
              <a:t>Method profiling.</a:t>
            </a:r>
            <a:endParaRPr/>
          </a:p>
          <a:p>
            <a:pPr marL="457200" lvl="0" indent="-311150" algn="l" rtl="0">
              <a:lnSpc>
                <a:spcPct val="115000"/>
              </a:lnSpc>
              <a:spcBef>
                <a:spcPts val="0"/>
              </a:spcBef>
              <a:spcAft>
                <a:spcPts val="0"/>
              </a:spcAft>
              <a:buSzPts val="1300"/>
              <a:buNone/>
            </a:pPr>
            <a:r>
              <a:rPr lang="en-IN" sz="1400" b="1" i="1" dirty="0">
                <a:latin typeface="Times New Roman"/>
                <a:ea typeface="Times New Roman"/>
                <a:cs typeface="Times New Roman"/>
                <a:sym typeface="Times New Roman"/>
              </a:rPr>
              <a:t>JDK Security Features types:</a:t>
            </a:r>
            <a:endParaRPr sz="1400" i="1">
              <a:latin typeface="Times New Roman"/>
              <a:ea typeface="Times New Roman"/>
              <a:cs typeface="Times New Roman"/>
              <a:sym typeface="Times New Roman"/>
            </a:endParaRPr>
          </a:p>
          <a:p>
            <a:pPr marL="457200" lvl="0" indent="-311150" algn="just" rtl="0">
              <a:lnSpc>
                <a:spcPct val="115000"/>
              </a:lnSpc>
              <a:spcBef>
                <a:spcPts val="0"/>
              </a:spcBef>
              <a:spcAft>
                <a:spcPts val="0"/>
              </a:spcAft>
              <a:buSzPts val="1300"/>
              <a:buNone/>
            </a:pPr>
            <a:r>
              <a:rPr lang="en-IN" sz="1400" dirty="0">
                <a:latin typeface="Times New Roman"/>
                <a:ea typeface="Times New Roman"/>
                <a:cs typeface="Times New Roman"/>
                <a:sym typeface="Times New Roman"/>
              </a:rPr>
              <a:t>Users running programs.</a:t>
            </a:r>
            <a:endParaRPr/>
          </a:p>
          <a:p>
            <a:pPr marL="457200" lvl="0" indent="-311150" algn="just" rtl="0">
              <a:lnSpc>
                <a:spcPct val="115000"/>
              </a:lnSpc>
              <a:spcBef>
                <a:spcPts val="0"/>
              </a:spcBef>
              <a:spcAft>
                <a:spcPts val="0"/>
              </a:spcAft>
              <a:buSzPts val="1300"/>
              <a:buNone/>
            </a:pPr>
            <a:r>
              <a:rPr lang="en-IN" sz="1400" dirty="0">
                <a:latin typeface="Times New Roman"/>
                <a:ea typeface="Times New Roman"/>
                <a:cs typeface="Times New Roman"/>
                <a:sym typeface="Times New Roman"/>
              </a:rPr>
              <a:t>Systems administrators, developers, and users.</a:t>
            </a:r>
            <a:endParaRPr/>
          </a:p>
          <a:p>
            <a:pPr marL="457200" lvl="0" indent="-311150" algn="just" rtl="0">
              <a:lnSpc>
                <a:spcPct val="115000"/>
              </a:lnSpc>
              <a:spcBef>
                <a:spcPts val="0"/>
              </a:spcBef>
              <a:spcAft>
                <a:spcPts val="0"/>
              </a:spcAft>
              <a:buSzPts val="1300"/>
              <a:buNone/>
            </a:pPr>
            <a:r>
              <a:rPr lang="en-IN" sz="1400" b="1" i="1" dirty="0">
                <a:latin typeface="Times New Roman"/>
                <a:ea typeface="Times New Roman"/>
                <a:cs typeface="Times New Roman"/>
                <a:sym typeface="Times New Roman"/>
              </a:rPr>
              <a:t>JDBC (</a:t>
            </a:r>
            <a:r>
              <a:rPr lang="en-IN" sz="1400" dirty="0">
                <a:latin typeface="Times New Roman"/>
                <a:ea typeface="Times New Roman"/>
                <a:cs typeface="Times New Roman"/>
                <a:sym typeface="Times New Roman"/>
              </a:rPr>
              <a:t>The Java Database Connectivity ):</a:t>
            </a:r>
            <a:endParaRPr sz="1400" i="1">
              <a:latin typeface="Times New Roman"/>
              <a:ea typeface="Times New Roman"/>
              <a:cs typeface="Times New Roman"/>
              <a:sym typeface="Times New Roman"/>
            </a:endParaRPr>
          </a:p>
          <a:p>
            <a:pPr marL="457200" lvl="0" indent="-311150" algn="just" rtl="0">
              <a:lnSpc>
                <a:spcPct val="115000"/>
              </a:lnSpc>
              <a:spcBef>
                <a:spcPts val="0"/>
              </a:spcBef>
              <a:spcAft>
                <a:spcPts val="0"/>
              </a:spcAft>
              <a:buSzPts val="1300"/>
              <a:buNone/>
            </a:pPr>
            <a:r>
              <a:rPr lang="en-IN" sz="1400" dirty="0">
                <a:latin typeface="Times New Roman"/>
                <a:ea typeface="Times New Roman"/>
                <a:cs typeface="Times New Roman"/>
                <a:sym typeface="Times New Roman"/>
              </a:rPr>
              <a:t>JDBC specification is a new basis for developers to interface with data sources.</a:t>
            </a:r>
            <a:endParaRPr sz="1400">
              <a:latin typeface="Times New Roman"/>
              <a:ea typeface="Times New Roman"/>
              <a:cs typeface="Times New Roman"/>
              <a:sym typeface="Times New Roman"/>
            </a:endParaRPr>
          </a:p>
          <a:p>
            <a:pPr marL="457200" lvl="0" indent="-311150" algn="just" rtl="0">
              <a:lnSpc>
                <a:spcPct val="115000"/>
              </a:lnSpc>
              <a:spcBef>
                <a:spcPts val="0"/>
              </a:spcBef>
              <a:spcAft>
                <a:spcPts val="0"/>
              </a:spcAft>
              <a:buSzPts val="1300"/>
              <a:buNone/>
            </a:pPr>
            <a:r>
              <a:rPr lang="en-IN" sz="1400" b="1" i="1" dirty="0">
                <a:latin typeface="Times New Roman"/>
                <a:ea typeface="Times New Roman"/>
                <a:cs typeface="Times New Roman"/>
                <a:sym typeface="Times New Roman"/>
              </a:rPr>
              <a:t>ORACLE 9i with J Server</a:t>
            </a:r>
            <a:r>
              <a:rPr lang="en-IN" sz="1400" b="1" dirty="0">
                <a:latin typeface="Times New Roman"/>
                <a:ea typeface="Times New Roman"/>
                <a:cs typeface="Times New Roman"/>
                <a:sym typeface="Times New Roman"/>
              </a:rPr>
              <a:t>:</a:t>
            </a:r>
            <a:endParaRPr sz="1400">
              <a:latin typeface="Times New Roman"/>
              <a:ea typeface="Times New Roman"/>
              <a:cs typeface="Times New Roman"/>
              <a:sym typeface="Times New Roman"/>
            </a:endParaRPr>
          </a:p>
          <a:p>
            <a:pPr marL="457200" lvl="0" indent="-311150" algn="just" rtl="0">
              <a:lnSpc>
                <a:spcPct val="115000"/>
              </a:lnSpc>
              <a:spcBef>
                <a:spcPts val="0"/>
              </a:spcBef>
              <a:spcAft>
                <a:spcPts val="0"/>
              </a:spcAft>
              <a:buSzPts val="1300"/>
              <a:buNone/>
            </a:pPr>
            <a:r>
              <a:rPr lang="en-IN" sz="1400" dirty="0">
                <a:latin typeface="Times New Roman"/>
                <a:ea typeface="Times New Roman"/>
                <a:cs typeface="Times New Roman"/>
                <a:sym typeface="Times New Roman"/>
              </a:rPr>
              <a:t>Oracle9i Application Server provides the lowest total cost of ownership of any application server on</a:t>
            </a:r>
            <a:endParaRPr/>
          </a:p>
          <a:p>
            <a:pPr marL="457200" lvl="0" indent="-311150" algn="just" rtl="0">
              <a:lnSpc>
                <a:spcPct val="115000"/>
              </a:lnSpc>
              <a:spcBef>
                <a:spcPts val="0"/>
              </a:spcBef>
              <a:spcAft>
                <a:spcPts val="0"/>
              </a:spcAft>
              <a:buSzPts val="1300"/>
              <a:buNone/>
            </a:pPr>
            <a:r>
              <a:rPr lang="en-IN" sz="1400" dirty="0">
                <a:latin typeface="Times New Roman"/>
                <a:ea typeface="Times New Roman"/>
                <a:cs typeface="Times New Roman"/>
                <a:sym typeface="Times New Roman"/>
              </a:rPr>
              <a:t> the market, by delivering the most comprehensive, standards- based functionality from a single fully</a:t>
            </a:r>
            <a:endParaRPr/>
          </a:p>
          <a:p>
            <a:pPr marL="457200" lvl="0" indent="-311150" algn="just" rtl="0">
              <a:lnSpc>
                <a:spcPct val="115000"/>
              </a:lnSpc>
              <a:spcBef>
                <a:spcPts val="0"/>
              </a:spcBef>
              <a:spcAft>
                <a:spcPts val="0"/>
              </a:spcAft>
              <a:buSzPts val="1300"/>
              <a:buNone/>
            </a:pPr>
            <a:r>
              <a:rPr lang="en-IN" sz="1400" dirty="0">
                <a:latin typeface="Times New Roman"/>
                <a:ea typeface="Times New Roman"/>
                <a:cs typeface="Times New Roman"/>
                <a:sym typeface="Times New Roman"/>
              </a:rPr>
              <a:t> integrated e-Business platform.</a:t>
            </a:r>
            <a:endParaRPr/>
          </a:p>
          <a:p>
            <a:pPr marL="457200" lvl="0" indent="-311150" algn="l" rtl="0">
              <a:lnSpc>
                <a:spcPct val="115000"/>
              </a:lnSpc>
              <a:spcBef>
                <a:spcPts val="0"/>
              </a:spcBef>
              <a:spcAft>
                <a:spcPts val="0"/>
              </a:spcAft>
              <a:buSzPts val="1300"/>
              <a:buNone/>
            </a:pPr>
            <a:endParaRPr sz="1400">
              <a:latin typeface="Times New Roman"/>
              <a:ea typeface="Times New Roman"/>
              <a:cs typeface="Times New Roman"/>
              <a:sym typeface="Times New Roman"/>
            </a:endParaRPr>
          </a:p>
          <a:p>
            <a:pPr marL="457200" lvl="0" indent="-228600" algn="l" rtl="0">
              <a:lnSpc>
                <a:spcPct val="115000"/>
              </a:lnSpc>
              <a:spcBef>
                <a:spcPts val="0"/>
              </a:spcBef>
              <a:spcAft>
                <a:spcPts val="0"/>
              </a:spcAft>
              <a:buSzPts val="1300"/>
              <a:buNone/>
            </a:pPr>
            <a:endParaRPr>
              <a:latin typeface="Times New Roman"/>
              <a:ea typeface="Times New Roman"/>
              <a:cs typeface="Times New Roman"/>
              <a:sym typeface="Times New Roman"/>
            </a:endParaRPr>
          </a:p>
        </p:txBody>
      </p:sp>
    </p:spTree>
  </p:cSld>
  <p:clrMapOvr>
    <a:masterClrMapping/>
  </p:clrMapOvr>
  <p:transition>
    <p:cove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14"/>
          <p:cNvSpPr txBox="1">
            <a:spLocks noGrp="1"/>
          </p:cNvSpPr>
          <p:nvPr>
            <p:ph type="title"/>
          </p:nvPr>
        </p:nvSpPr>
        <p:spPr>
          <a:xfrm>
            <a:off x="0" y="866775"/>
            <a:ext cx="4587000" cy="352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1600"/>
              </a:spcAft>
              <a:buSzPts val="2800"/>
              <a:buNone/>
            </a:pPr>
            <a:r>
              <a:rPr lang="en-IN" sz="1400" b="1" dirty="0">
                <a:latin typeface="Times New Roman"/>
                <a:ea typeface="Times New Roman"/>
                <a:cs typeface="Times New Roman"/>
                <a:sym typeface="Times New Roman"/>
              </a:rPr>
              <a:t/>
            </a:r>
            <a:br>
              <a:rPr lang="en-IN" sz="1400" b="1" dirty="0">
                <a:latin typeface="Times New Roman"/>
                <a:ea typeface="Times New Roman"/>
                <a:cs typeface="Times New Roman"/>
                <a:sym typeface="Times New Roman"/>
              </a:rPr>
            </a:br>
            <a:r>
              <a:rPr lang="en-IN" sz="1400" b="1" i="1" dirty="0">
                <a:latin typeface="Times New Roman"/>
                <a:ea typeface="Times New Roman"/>
                <a:cs typeface="Times New Roman"/>
                <a:sym typeface="Times New Roman"/>
              </a:rPr>
              <a:t>Presented by,</a:t>
            </a:r>
            <a:r>
              <a:rPr lang="en-IN" sz="1400" b="1" dirty="0">
                <a:latin typeface="Times New Roman"/>
                <a:ea typeface="Times New Roman"/>
                <a:cs typeface="Times New Roman"/>
                <a:sym typeface="Times New Roman"/>
              </a:rPr>
              <a:t/>
            </a:r>
            <a:br>
              <a:rPr lang="en-IN" sz="1400" b="1" dirty="0">
                <a:latin typeface="Times New Roman"/>
                <a:ea typeface="Times New Roman"/>
                <a:cs typeface="Times New Roman"/>
                <a:sym typeface="Times New Roman"/>
              </a:rPr>
            </a:br>
            <a:r>
              <a:rPr lang="en-IN" sz="1400" b="1" dirty="0">
                <a:latin typeface="Times New Roman"/>
                <a:ea typeface="Times New Roman"/>
                <a:cs typeface="Times New Roman"/>
                <a:sym typeface="Times New Roman"/>
              </a:rPr>
              <a:t/>
            </a:r>
            <a:br>
              <a:rPr lang="en-IN" sz="1400" b="1" dirty="0">
                <a:latin typeface="Times New Roman"/>
                <a:ea typeface="Times New Roman"/>
                <a:cs typeface="Times New Roman"/>
                <a:sym typeface="Times New Roman"/>
              </a:rPr>
            </a:br>
            <a:r>
              <a:rPr lang="en-IN" sz="1400" b="1" dirty="0">
                <a:latin typeface="Times New Roman"/>
                <a:ea typeface="Times New Roman"/>
                <a:cs typeface="Times New Roman"/>
                <a:sym typeface="Times New Roman"/>
              </a:rPr>
              <a:t>(Batch Number – 281</a:t>
            </a:r>
            <a:r>
              <a:rPr lang="en-IN" sz="1400" b="1" dirty="0" smtClean="0">
                <a:latin typeface="Times New Roman"/>
                <a:ea typeface="Times New Roman"/>
                <a:cs typeface="Times New Roman"/>
                <a:sym typeface="Times New Roman"/>
              </a:rPr>
              <a:t>)-  Final Year Y17</a:t>
            </a:r>
            <a:r>
              <a:rPr lang="en-IN" sz="1400" dirty="0">
                <a:latin typeface="Times New Roman"/>
                <a:ea typeface="Times New Roman"/>
                <a:cs typeface="Times New Roman"/>
                <a:sym typeface="Times New Roman"/>
              </a:rPr>
              <a:t/>
            </a:r>
            <a:br>
              <a:rPr lang="en-IN" sz="1400" dirty="0">
                <a:latin typeface="Times New Roman"/>
                <a:ea typeface="Times New Roman"/>
                <a:cs typeface="Times New Roman"/>
                <a:sym typeface="Times New Roman"/>
              </a:rPr>
            </a:br>
            <a:r>
              <a:rPr lang="en-IN" sz="1400" dirty="0">
                <a:latin typeface="Times New Roman"/>
                <a:ea typeface="Times New Roman"/>
                <a:cs typeface="Times New Roman"/>
                <a:sym typeface="Times New Roman"/>
              </a:rPr>
              <a:t>170030193 - CHALLA VENKATA PRANITH</a:t>
            </a:r>
            <a:br>
              <a:rPr lang="en-IN" sz="1400" dirty="0">
                <a:latin typeface="Times New Roman"/>
                <a:ea typeface="Times New Roman"/>
                <a:cs typeface="Times New Roman"/>
                <a:sym typeface="Times New Roman"/>
              </a:rPr>
            </a:br>
            <a:r>
              <a:rPr lang="en-IN" sz="1400" dirty="0">
                <a:latin typeface="Times New Roman"/>
                <a:ea typeface="Times New Roman"/>
                <a:cs typeface="Times New Roman"/>
                <a:sym typeface="Times New Roman"/>
              </a:rPr>
              <a:t>170030614 - KOLLI SAI KIRAN</a:t>
            </a:r>
            <a:br>
              <a:rPr lang="en-IN" sz="1400" dirty="0">
                <a:latin typeface="Times New Roman"/>
                <a:ea typeface="Times New Roman"/>
                <a:cs typeface="Times New Roman"/>
                <a:sym typeface="Times New Roman"/>
              </a:rPr>
            </a:br>
            <a:r>
              <a:rPr lang="en-IN" sz="1400" dirty="0">
                <a:latin typeface="Times New Roman"/>
                <a:ea typeface="Times New Roman"/>
                <a:cs typeface="Times New Roman"/>
                <a:sym typeface="Times New Roman"/>
              </a:rPr>
              <a:t>170031068 - PULIVARTHI GOUTHAM</a:t>
            </a:r>
            <a:br>
              <a:rPr lang="en-IN" sz="1400" dirty="0">
                <a:latin typeface="Times New Roman"/>
                <a:ea typeface="Times New Roman"/>
                <a:cs typeface="Times New Roman"/>
                <a:sym typeface="Times New Roman"/>
              </a:rPr>
            </a:br>
            <a:r>
              <a:rPr lang="en-IN" sz="1400" dirty="0">
                <a:latin typeface="Times New Roman"/>
                <a:ea typeface="Times New Roman"/>
                <a:cs typeface="Times New Roman"/>
                <a:sym typeface="Times New Roman"/>
              </a:rPr>
              <a:t>170031340 - VALIVETI LOHYA SUJITH</a:t>
            </a:r>
            <a:br>
              <a:rPr lang="en-IN" sz="1400" dirty="0">
                <a:latin typeface="Times New Roman"/>
                <a:ea typeface="Times New Roman"/>
                <a:cs typeface="Times New Roman"/>
                <a:sym typeface="Times New Roman"/>
              </a:rPr>
            </a:br>
            <a:endParaRPr sz="1400" dirty="0"/>
          </a:p>
        </p:txBody>
      </p:sp>
      <p:pic>
        <p:nvPicPr>
          <p:cNvPr id="142" name="Google Shape;142;p14" descr="klulogo3.png"/>
          <p:cNvPicPr preferRelativeResize="0"/>
          <p:nvPr/>
        </p:nvPicPr>
        <p:blipFill rotWithShape="1">
          <a:blip r:embed="rId3">
            <a:alphaModFix/>
          </a:blip>
          <a:srcRect/>
          <a:stretch/>
        </p:blipFill>
        <p:spPr>
          <a:xfrm>
            <a:off x="2752482" y="4041923"/>
            <a:ext cx="3749040" cy="937260"/>
          </a:xfrm>
          <a:prstGeom prst="rect">
            <a:avLst/>
          </a:prstGeom>
          <a:noFill/>
          <a:ln>
            <a:noFill/>
          </a:ln>
        </p:spPr>
      </p:pic>
    </p:spTree>
  </p:cSld>
  <p:clrMapOvr>
    <a:masterClrMapping/>
  </p:clrMapOvr>
  <p:transition>
    <p:cove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Shape 244"/>
        <p:cNvGrpSpPr/>
        <p:nvPr/>
      </p:nvGrpSpPr>
      <p:grpSpPr>
        <a:xfrm>
          <a:off x="0" y="0"/>
          <a:ext cx="0" cy="0"/>
          <a:chOff x="0" y="0"/>
          <a:chExt cx="0" cy="0"/>
        </a:xfrm>
      </p:grpSpPr>
      <p:sp>
        <p:nvSpPr>
          <p:cNvPr id="246" name="Google Shape;246;p29"/>
          <p:cNvSpPr txBox="1">
            <a:spLocks noGrp="1"/>
          </p:cNvSpPr>
          <p:nvPr>
            <p:ph type="body" idx="1"/>
          </p:nvPr>
        </p:nvSpPr>
        <p:spPr>
          <a:xfrm>
            <a:off x="556890" y="488138"/>
            <a:ext cx="7927092" cy="4131988"/>
          </a:xfrm>
          <a:prstGeom prst="rect">
            <a:avLst/>
          </a:prstGeom>
          <a:noFill/>
          <a:ln>
            <a:noFill/>
          </a:ln>
        </p:spPr>
        <p:txBody>
          <a:bodyPr spcFirstLastPara="1" wrap="square" lIns="91425" tIns="91425" rIns="91425" bIns="91425" anchor="t" anchorCtr="0">
            <a:noAutofit/>
          </a:bodyPr>
          <a:lstStyle/>
          <a:p>
            <a:pPr marL="457200" lvl="0" indent="-311150" algn="l" rtl="0">
              <a:lnSpc>
                <a:spcPct val="115000"/>
              </a:lnSpc>
              <a:spcBef>
                <a:spcPts val="0"/>
              </a:spcBef>
              <a:spcAft>
                <a:spcPts val="0"/>
              </a:spcAft>
              <a:buSzPts val="1300"/>
              <a:buNone/>
            </a:pPr>
            <a:r>
              <a:rPr lang="en-IN" sz="1400" b="1" i="1" dirty="0">
                <a:latin typeface="Times New Roman"/>
                <a:ea typeface="Times New Roman"/>
                <a:cs typeface="Times New Roman"/>
                <a:sym typeface="Times New Roman"/>
              </a:rPr>
              <a:t>Authentication of the user to the Bank authentication Server based on user login/password:</a:t>
            </a:r>
            <a:endParaRPr/>
          </a:p>
          <a:p>
            <a:pPr marL="457200" lvl="0" indent="-311150" algn="l" rtl="0">
              <a:lnSpc>
                <a:spcPct val="115000"/>
              </a:lnSpc>
              <a:spcBef>
                <a:spcPts val="0"/>
              </a:spcBef>
              <a:spcAft>
                <a:spcPts val="0"/>
              </a:spcAft>
              <a:buSzPts val="1300"/>
              <a:buNone/>
            </a:pPr>
            <a:r>
              <a:rPr lang="en-IN" sz="1400" b="1" i="1" dirty="0">
                <a:latin typeface="Times New Roman"/>
                <a:ea typeface="Times New Roman"/>
                <a:cs typeface="Times New Roman"/>
                <a:sym typeface="Times New Roman"/>
              </a:rPr>
              <a:t>authentication has three tasks</a:t>
            </a:r>
            <a:r>
              <a:rPr lang="en-IN" sz="1400" i="1" dirty="0">
                <a:latin typeface="Times New Roman"/>
                <a:ea typeface="Times New Roman"/>
                <a:cs typeface="Times New Roman"/>
                <a:sym typeface="Times New Roman"/>
              </a:rPr>
              <a:t>:</a:t>
            </a:r>
            <a:endParaRPr sz="1400" i="1">
              <a:latin typeface="Times New Roman"/>
              <a:ea typeface="Times New Roman"/>
              <a:cs typeface="Times New Roman"/>
              <a:sym typeface="Times New Roman"/>
            </a:endParaRPr>
          </a:p>
          <a:p>
            <a:pPr marL="457200" lvl="0" indent="-311150" algn="l" rtl="0">
              <a:lnSpc>
                <a:spcPct val="115000"/>
              </a:lnSpc>
              <a:spcBef>
                <a:spcPts val="0"/>
              </a:spcBef>
              <a:spcAft>
                <a:spcPts val="0"/>
              </a:spcAft>
              <a:buSzPts val="1300"/>
              <a:buFont typeface="Noto Sans Symbols"/>
              <a:buChar char="⮚"/>
            </a:pPr>
            <a:r>
              <a:rPr lang="en-IN" sz="1400" dirty="0">
                <a:latin typeface="Times New Roman"/>
                <a:ea typeface="Times New Roman"/>
                <a:cs typeface="Times New Roman"/>
                <a:sym typeface="Times New Roman"/>
              </a:rPr>
              <a:t>Manage the connection between the human (user) and the website’s server (computer).</a:t>
            </a:r>
            <a:endParaRPr sz="1400">
              <a:latin typeface="Times New Roman"/>
              <a:ea typeface="Times New Roman"/>
              <a:cs typeface="Times New Roman"/>
              <a:sym typeface="Times New Roman"/>
            </a:endParaRPr>
          </a:p>
          <a:p>
            <a:pPr marL="457200" lvl="0" indent="-311150" algn="l" rtl="0">
              <a:lnSpc>
                <a:spcPct val="115000"/>
              </a:lnSpc>
              <a:spcBef>
                <a:spcPts val="0"/>
              </a:spcBef>
              <a:spcAft>
                <a:spcPts val="0"/>
              </a:spcAft>
              <a:buSzPts val="1300"/>
              <a:buFont typeface="Noto Sans Symbols"/>
              <a:buChar char="⮚"/>
            </a:pPr>
            <a:r>
              <a:rPr lang="en-IN" sz="1400" dirty="0">
                <a:latin typeface="Times New Roman"/>
                <a:ea typeface="Times New Roman"/>
                <a:cs typeface="Times New Roman"/>
                <a:sym typeface="Times New Roman"/>
              </a:rPr>
              <a:t>Verify users’ identities.</a:t>
            </a:r>
            <a:endParaRPr sz="1400">
              <a:latin typeface="Times New Roman"/>
              <a:ea typeface="Times New Roman"/>
              <a:cs typeface="Times New Roman"/>
              <a:sym typeface="Times New Roman"/>
            </a:endParaRPr>
          </a:p>
          <a:p>
            <a:pPr marL="457200" lvl="0" indent="-311150" algn="l" rtl="0">
              <a:lnSpc>
                <a:spcPct val="115000"/>
              </a:lnSpc>
              <a:spcBef>
                <a:spcPts val="0"/>
              </a:spcBef>
              <a:spcAft>
                <a:spcPts val="0"/>
              </a:spcAft>
              <a:buSzPts val="1300"/>
              <a:buFont typeface="Noto Sans Symbols"/>
              <a:buChar char="⮚"/>
            </a:pPr>
            <a:r>
              <a:rPr lang="en-IN" sz="1400" dirty="0">
                <a:latin typeface="Times New Roman"/>
                <a:ea typeface="Times New Roman"/>
                <a:cs typeface="Times New Roman"/>
                <a:sym typeface="Times New Roman"/>
              </a:rPr>
              <a:t>Approve (or decline) the authentication so the system can move to authorizing the user.</a:t>
            </a:r>
            <a:endParaRPr/>
          </a:p>
          <a:p>
            <a:pPr marL="457200" lvl="0" indent="-311150" algn="l" rtl="0">
              <a:lnSpc>
                <a:spcPct val="115000"/>
              </a:lnSpc>
              <a:spcBef>
                <a:spcPts val="0"/>
              </a:spcBef>
              <a:spcAft>
                <a:spcPts val="0"/>
              </a:spcAft>
              <a:buSzPts val="1300"/>
              <a:buNone/>
            </a:pPr>
            <a:endParaRPr sz="1400">
              <a:latin typeface="Times New Roman"/>
              <a:ea typeface="Times New Roman"/>
              <a:cs typeface="Times New Roman"/>
              <a:sym typeface="Times New Roman"/>
            </a:endParaRPr>
          </a:p>
          <a:p>
            <a:pPr marL="457200" lvl="0" indent="-311150" algn="l" rtl="0">
              <a:lnSpc>
                <a:spcPct val="115000"/>
              </a:lnSpc>
              <a:spcBef>
                <a:spcPts val="0"/>
              </a:spcBef>
              <a:spcAft>
                <a:spcPts val="0"/>
              </a:spcAft>
              <a:buSzPts val="1300"/>
              <a:buNone/>
            </a:pPr>
            <a:r>
              <a:rPr lang="en-IN" sz="1400" b="1" i="1" dirty="0">
                <a:latin typeface="Times New Roman"/>
                <a:ea typeface="Times New Roman"/>
                <a:cs typeface="Times New Roman"/>
                <a:sym typeface="Times New Roman"/>
              </a:rPr>
              <a:t>Password-Based User Authentication Methods:</a:t>
            </a:r>
            <a:endParaRPr sz="1400" i="1">
              <a:latin typeface="Times New Roman"/>
              <a:ea typeface="Times New Roman"/>
              <a:cs typeface="Times New Roman"/>
              <a:sym typeface="Times New Roman"/>
            </a:endParaRPr>
          </a:p>
          <a:p>
            <a:pPr marL="457200" lvl="0" indent="-311150" algn="l" rtl="0">
              <a:lnSpc>
                <a:spcPct val="115000"/>
              </a:lnSpc>
              <a:spcBef>
                <a:spcPts val="0"/>
              </a:spcBef>
              <a:spcAft>
                <a:spcPts val="0"/>
              </a:spcAft>
              <a:buSzPts val="1300"/>
              <a:buChar char="●"/>
            </a:pPr>
            <a:r>
              <a:rPr lang="en-IN" sz="1400" dirty="0">
                <a:latin typeface="Times New Roman"/>
                <a:ea typeface="Times New Roman"/>
                <a:cs typeface="Times New Roman"/>
                <a:sym typeface="Times New Roman"/>
              </a:rPr>
              <a:t>When you land on the page, you’ll be asked to enter your username and password.</a:t>
            </a:r>
            <a:endParaRPr/>
          </a:p>
          <a:p>
            <a:pPr marL="457200" lvl="0" indent="-311150" algn="l" rtl="0">
              <a:lnSpc>
                <a:spcPct val="115000"/>
              </a:lnSpc>
              <a:spcBef>
                <a:spcPts val="0"/>
              </a:spcBef>
              <a:spcAft>
                <a:spcPts val="0"/>
              </a:spcAft>
              <a:buSzPts val="1300"/>
              <a:buChar char="●"/>
            </a:pPr>
            <a:r>
              <a:rPr lang="en-IN" sz="1400" dirty="0">
                <a:latin typeface="Times New Roman"/>
                <a:ea typeface="Times New Roman"/>
                <a:cs typeface="Times New Roman"/>
                <a:sym typeface="Times New Roman"/>
              </a:rPr>
              <a:t>Your credentials are sent to the website’s server and compared with the information they have on file.</a:t>
            </a:r>
            <a:endParaRPr/>
          </a:p>
          <a:p>
            <a:pPr marL="457200" lvl="0" indent="-311150" algn="l" rtl="0">
              <a:lnSpc>
                <a:spcPct val="115000"/>
              </a:lnSpc>
              <a:spcBef>
                <a:spcPts val="0"/>
              </a:spcBef>
              <a:spcAft>
                <a:spcPts val="0"/>
              </a:spcAft>
              <a:buSzPts val="1300"/>
              <a:buChar char="●"/>
            </a:pPr>
            <a:r>
              <a:rPr lang="en-IN" sz="1400" dirty="0">
                <a:latin typeface="Times New Roman"/>
                <a:ea typeface="Times New Roman"/>
                <a:cs typeface="Times New Roman"/>
                <a:sym typeface="Times New Roman"/>
              </a:rPr>
              <a:t>When a match is found, you’ll be able to enter your account.</a:t>
            </a:r>
            <a:endParaRPr/>
          </a:p>
          <a:p>
            <a:pPr marL="457200" lvl="0" indent="-311150" algn="l" rtl="0">
              <a:lnSpc>
                <a:spcPct val="115000"/>
              </a:lnSpc>
              <a:spcBef>
                <a:spcPts val="0"/>
              </a:spcBef>
              <a:spcAft>
                <a:spcPts val="0"/>
              </a:spcAft>
              <a:buSzPts val="1300"/>
              <a:buNone/>
            </a:pPr>
            <a:endParaRPr sz="1400">
              <a:latin typeface="Times New Roman"/>
              <a:ea typeface="Times New Roman"/>
              <a:cs typeface="Times New Roman"/>
              <a:sym typeface="Times New Roman"/>
            </a:endParaRPr>
          </a:p>
          <a:p>
            <a:pPr marL="457200" lvl="0" indent="-311150" algn="just" rtl="0">
              <a:lnSpc>
                <a:spcPct val="115000"/>
              </a:lnSpc>
              <a:spcBef>
                <a:spcPts val="0"/>
              </a:spcBef>
              <a:spcAft>
                <a:spcPts val="0"/>
              </a:spcAft>
              <a:buSzPts val="1300"/>
              <a:buNone/>
            </a:pPr>
            <a:r>
              <a:rPr lang="en-IN" sz="1400" b="1" i="1" dirty="0">
                <a:latin typeface="Times New Roman"/>
                <a:ea typeface="Times New Roman"/>
                <a:cs typeface="Times New Roman"/>
                <a:sym typeface="Times New Roman"/>
              </a:rPr>
              <a:t>TIC authentication:</a:t>
            </a:r>
            <a:r>
              <a:rPr lang="en-IN" sz="1400" i="1" dirty="0">
                <a:latin typeface="Times New Roman"/>
                <a:ea typeface="Times New Roman"/>
                <a:cs typeface="Times New Roman"/>
                <a:sym typeface="Times New Roman"/>
              </a:rPr>
              <a:t> </a:t>
            </a:r>
            <a:endParaRPr/>
          </a:p>
          <a:p>
            <a:pPr marL="457200" lvl="0" indent="-311150" algn="just" rtl="0">
              <a:lnSpc>
                <a:spcPct val="115000"/>
              </a:lnSpc>
              <a:spcBef>
                <a:spcPts val="0"/>
              </a:spcBef>
              <a:spcAft>
                <a:spcPts val="0"/>
              </a:spcAft>
              <a:buSzPts val="1300"/>
              <a:buChar char="●"/>
            </a:pPr>
            <a:r>
              <a:rPr lang="en-IN" sz="1400" dirty="0">
                <a:latin typeface="Times New Roman"/>
                <a:ea typeface="Times New Roman"/>
                <a:cs typeface="Times New Roman"/>
                <a:sym typeface="Times New Roman"/>
              </a:rPr>
              <a:t>TIC Authentication is the technique which is used to identify both the user and the ongoing transaction.</a:t>
            </a:r>
            <a:endParaRPr/>
          </a:p>
          <a:p>
            <a:pPr marL="457200" lvl="0" indent="-311150" algn="just" rtl="0">
              <a:lnSpc>
                <a:spcPct val="115000"/>
              </a:lnSpc>
              <a:spcBef>
                <a:spcPts val="0"/>
              </a:spcBef>
              <a:spcAft>
                <a:spcPts val="0"/>
              </a:spcAft>
              <a:buSzPts val="1300"/>
              <a:buNone/>
            </a:pPr>
            <a:endParaRPr sz="1400">
              <a:latin typeface="Times New Roman"/>
              <a:ea typeface="Times New Roman"/>
              <a:cs typeface="Times New Roman"/>
              <a:sym typeface="Times New Roman"/>
            </a:endParaRPr>
          </a:p>
          <a:p>
            <a:pPr marL="457200" lvl="0" indent="-311150" algn="l" rtl="0">
              <a:lnSpc>
                <a:spcPct val="115000"/>
              </a:lnSpc>
              <a:spcBef>
                <a:spcPts val="0"/>
              </a:spcBef>
              <a:spcAft>
                <a:spcPts val="0"/>
              </a:spcAft>
              <a:buSzPts val="1300"/>
              <a:buNone/>
            </a:pPr>
            <a:endParaRPr/>
          </a:p>
        </p:txBody>
      </p:sp>
    </p:spTree>
  </p:cSld>
  <p:clrMapOvr>
    <a:masterClrMapping/>
  </p:clrMapOvr>
  <p:transition>
    <p:cove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Shape 250"/>
        <p:cNvGrpSpPr/>
        <p:nvPr/>
      </p:nvGrpSpPr>
      <p:grpSpPr>
        <a:xfrm>
          <a:off x="0" y="0"/>
          <a:ext cx="0" cy="0"/>
          <a:chOff x="0" y="0"/>
          <a:chExt cx="0" cy="0"/>
        </a:xfrm>
      </p:grpSpPr>
      <p:sp>
        <p:nvSpPr>
          <p:cNvPr id="252" name="Google Shape;252;p30"/>
          <p:cNvSpPr txBox="1">
            <a:spLocks noGrp="1"/>
          </p:cNvSpPr>
          <p:nvPr>
            <p:ph type="body" idx="1"/>
          </p:nvPr>
        </p:nvSpPr>
        <p:spPr>
          <a:xfrm>
            <a:off x="761236" y="818155"/>
            <a:ext cx="7038900" cy="2911200"/>
          </a:xfrm>
          <a:prstGeom prst="rect">
            <a:avLst/>
          </a:prstGeom>
          <a:noFill/>
          <a:ln>
            <a:noFill/>
          </a:ln>
        </p:spPr>
        <p:txBody>
          <a:bodyPr spcFirstLastPara="1" wrap="square" lIns="91425" tIns="91425" rIns="91425" bIns="91425" anchor="t" anchorCtr="0">
            <a:noAutofit/>
          </a:bodyPr>
          <a:lstStyle/>
          <a:p>
            <a:pPr marL="457200" lvl="0" indent="-311150" algn="just" rtl="0">
              <a:lnSpc>
                <a:spcPct val="115000"/>
              </a:lnSpc>
              <a:spcBef>
                <a:spcPts val="0"/>
              </a:spcBef>
              <a:spcAft>
                <a:spcPts val="0"/>
              </a:spcAft>
              <a:buSzPts val="1300"/>
              <a:buNone/>
            </a:pPr>
            <a:r>
              <a:rPr lang="en-IN" sz="1400" b="1" i="1" dirty="0">
                <a:latin typeface="Times New Roman"/>
                <a:ea typeface="Times New Roman"/>
                <a:cs typeface="Times New Roman"/>
                <a:sym typeface="Times New Roman"/>
              </a:rPr>
              <a:t>SMS authentication:</a:t>
            </a:r>
            <a:r>
              <a:rPr lang="en-IN" sz="1400" i="1" dirty="0">
                <a:latin typeface="Times New Roman"/>
                <a:ea typeface="Times New Roman"/>
                <a:cs typeface="Times New Roman"/>
                <a:sym typeface="Times New Roman"/>
              </a:rPr>
              <a:t> </a:t>
            </a:r>
            <a:endParaRPr sz="1400" i="1">
              <a:latin typeface="Times New Roman"/>
              <a:ea typeface="Times New Roman"/>
              <a:cs typeface="Times New Roman"/>
              <a:sym typeface="Times New Roman"/>
            </a:endParaRPr>
          </a:p>
          <a:p>
            <a:pPr marL="457200" lvl="0" indent="-311150" algn="just" rtl="0">
              <a:lnSpc>
                <a:spcPct val="115000"/>
              </a:lnSpc>
              <a:spcBef>
                <a:spcPts val="0"/>
              </a:spcBef>
              <a:spcAft>
                <a:spcPts val="0"/>
              </a:spcAft>
              <a:buSzPts val="1300"/>
              <a:buChar char="●"/>
            </a:pPr>
            <a:r>
              <a:rPr lang="en-IN" sz="1400" dirty="0">
                <a:latin typeface="Times New Roman"/>
                <a:ea typeface="Times New Roman"/>
                <a:cs typeface="Times New Roman"/>
                <a:sym typeface="Times New Roman"/>
              </a:rPr>
              <a:t>Another method to validate user transaction is an SMS confirmation. Financial institution stores user cell phone number to provide multifactor authentication. It is believed that users will carry cell phone and can receive/send the short message.</a:t>
            </a:r>
            <a:endParaRPr sz="1400">
              <a:latin typeface="Times New Roman"/>
              <a:ea typeface="Times New Roman"/>
              <a:cs typeface="Times New Roman"/>
              <a:sym typeface="Times New Roman"/>
            </a:endParaRPr>
          </a:p>
          <a:p>
            <a:pPr marL="457200" lvl="0" indent="-311150" algn="l" rtl="0">
              <a:lnSpc>
                <a:spcPct val="115000"/>
              </a:lnSpc>
              <a:spcBef>
                <a:spcPts val="0"/>
              </a:spcBef>
              <a:spcAft>
                <a:spcPts val="0"/>
              </a:spcAft>
              <a:buSzPts val="1300"/>
              <a:buNone/>
            </a:pPr>
            <a:endParaRPr sz="1400">
              <a:solidFill>
                <a:schemeClr val="lt1"/>
              </a:solidFill>
              <a:latin typeface="Times New Roman"/>
              <a:ea typeface="Times New Roman"/>
              <a:cs typeface="Times New Roman"/>
              <a:sym typeface="Times New Roman"/>
            </a:endParaRPr>
          </a:p>
          <a:p>
            <a:pPr marL="457200" lvl="0" indent="-311150" algn="l" rtl="0">
              <a:lnSpc>
                <a:spcPct val="115000"/>
              </a:lnSpc>
              <a:spcBef>
                <a:spcPts val="0"/>
              </a:spcBef>
              <a:spcAft>
                <a:spcPts val="0"/>
              </a:spcAft>
              <a:buSzPts val="1300"/>
              <a:buNone/>
            </a:pPr>
            <a:r>
              <a:rPr lang="en-IN" sz="1400" dirty="0">
                <a:solidFill>
                  <a:schemeClr val="lt1"/>
                </a:solidFill>
                <a:latin typeface="Times New Roman"/>
                <a:ea typeface="Times New Roman"/>
                <a:cs typeface="Times New Roman"/>
                <a:sym typeface="Times New Roman"/>
              </a:rPr>
              <a:t>According to the Mobile Payment Forum, mobile payments are the transactions with a</a:t>
            </a:r>
            <a:endParaRPr/>
          </a:p>
          <a:p>
            <a:pPr marL="457200" lvl="0" indent="-311150" algn="l" rtl="0">
              <a:lnSpc>
                <a:spcPct val="115000"/>
              </a:lnSpc>
              <a:spcBef>
                <a:spcPts val="0"/>
              </a:spcBef>
              <a:spcAft>
                <a:spcPts val="0"/>
              </a:spcAft>
              <a:buSzPts val="1300"/>
              <a:buNone/>
            </a:pPr>
            <a:r>
              <a:rPr lang="en-IN" sz="1400" dirty="0">
                <a:solidFill>
                  <a:schemeClr val="lt1"/>
                </a:solidFill>
                <a:latin typeface="Times New Roman"/>
                <a:ea typeface="Times New Roman"/>
                <a:cs typeface="Times New Roman"/>
                <a:sym typeface="Times New Roman"/>
              </a:rPr>
              <a:t> monetary value that is conducted through a mobile telecommunications network through</a:t>
            </a:r>
            <a:endParaRPr/>
          </a:p>
          <a:p>
            <a:pPr marL="457200" lvl="0" indent="-311150" algn="l" rtl="0">
              <a:lnSpc>
                <a:spcPct val="115000"/>
              </a:lnSpc>
              <a:spcBef>
                <a:spcPts val="0"/>
              </a:spcBef>
              <a:spcAft>
                <a:spcPts val="0"/>
              </a:spcAft>
              <a:buSzPts val="1300"/>
              <a:buNone/>
            </a:pPr>
            <a:r>
              <a:rPr lang="en-IN" sz="1400" dirty="0">
                <a:solidFill>
                  <a:schemeClr val="lt1"/>
                </a:solidFill>
                <a:latin typeface="Times New Roman"/>
                <a:ea typeface="Times New Roman"/>
                <a:cs typeface="Times New Roman"/>
                <a:sym typeface="Times New Roman"/>
              </a:rPr>
              <a:t> diverse mobile users' devices, such as cellular telephones, smart phones or PDAs, and mobile</a:t>
            </a:r>
            <a:endParaRPr/>
          </a:p>
          <a:p>
            <a:pPr marL="457200" lvl="0" indent="-311150" algn="l" rtl="0">
              <a:lnSpc>
                <a:spcPct val="115000"/>
              </a:lnSpc>
              <a:spcBef>
                <a:spcPts val="0"/>
              </a:spcBef>
              <a:spcAft>
                <a:spcPts val="0"/>
              </a:spcAft>
              <a:buSzPts val="1300"/>
              <a:buNone/>
            </a:pPr>
            <a:r>
              <a:rPr lang="en-IN" sz="1400" dirty="0">
                <a:solidFill>
                  <a:schemeClr val="lt1"/>
                </a:solidFill>
                <a:latin typeface="Times New Roman"/>
                <a:ea typeface="Times New Roman"/>
                <a:cs typeface="Times New Roman"/>
                <a:sym typeface="Times New Roman"/>
              </a:rPr>
              <a:t> terminals. Mobile payment is a transfer of funds in return for goods or services in which a</a:t>
            </a:r>
            <a:endParaRPr/>
          </a:p>
          <a:p>
            <a:pPr marL="457200" lvl="0" indent="-311150" algn="l" rtl="0">
              <a:lnSpc>
                <a:spcPct val="115000"/>
              </a:lnSpc>
              <a:spcBef>
                <a:spcPts val="0"/>
              </a:spcBef>
              <a:spcAft>
                <a:spcPts val="0"/>
              </a:spcAft>
              <a:buSzPts val="1300"/>
              <a:buNone/>
            </a:pPr>
            <a:r>
              <a:rPr lang="en-IN" sz="1400" dirty="0">
                <a:solidFill>
                  <a:schemeClr val="lt1"/>
                </a:solidFill>
                <a:latin typeface="Times New Roman"/>
                <a:ea typeface="Times New Roman"/>
                <a:cs typeface="Times New Roman"/>
                <a:sym typeface="Times New Roman"/>
              </a:rPr>
              <a:t> mobile device is functionally involved in executing and confirming payment. The payer can</a:t>
            </a:r>
            <a:endParaRPr/>
          </a:p>
          <a:p>
            <a:pPr marL="457200" lvl="0" indent="-311150" algn="l" rtl="0">
              <a:lnSpc>
                <a:spcPct val="115000"/>
              </a:lnSpc>
              <a:spcBef>
                <a:spcPts val="0"/>
              </a:spcBef>
              <a:spcAft>
                <a:spcPts val="0"/>
              </a:spcAft>
              <a:buSzPts val="1300"/>
              <a:buNone/>
            </a:pPr>
            <a:r>
              <a:rPr lang="en-IN" sz="1400" dirty="0">
                <a:solidFill>
                  <a:schemeClr val="lt1"/>
                </a:solidFill>
                <a:latin typeface="Times New Roman"/>
                <a:ea typeface="Times New Roman"/>
                <a:cs typeface="Times New Roman"/>
                <a:sym typeface="Times New Roman"/>
              </a:rPr>
              <a:t> be standing at a POS or be interacting with a merchant located somewhere else. Mobile</a:t>
            </a:r>
            <a:endParaRPr/>
          </a:p>
          <a:p>
            <a:pPr marL="457200" lvl="0" indent="-311150" algn="l" rtl="0">
              <a:lnSpc>
                <a:spcPct val="115000"/>
              </a:lnSpc>
              <a:spcBef>
                <a:spcPts val="0"/>
              </a:spcBef>
              <a:spcAft>
                <a:spcPts val="0"/>
              </a:spcAft>
              <a:buSzPts val="1300"/>
              <a:buNone/>
            </a:pPr>
            <a:r>
              <a:rPr lang="en-IN" sz="1400" dirty="0">
                <a:solidFill>
                  <a:schemeClr val="lt1"/>
                </a:solidFill>
                <a:latin typeface="Times New Roman"/>
                <a:ea typeface="Times New Roman"/>
                <a:cs typeface="Times New Roman"/>
                <a:sym typeface="Times New Roman"/>
              </a:rPr>
              <a:t> payment systems enable customers to purchase and pay for goods or services via mobile</a:t>
            </a:r>
            <a:endParaRPr/>
          </a:p>
          <a:p>
            <a:pPr marL="457200" lvl="0" indent="-311150" algn="l" rtl="0">
              <a:lnSpc>
                <a:spcPct val="115000"/>
              </a:lnSpc>
              <a:spcBef>
                <a:spcPts val="0"/>
              </a:spcBef>
              <a:spcAft>
                <a:spcPts val="0"/>
              </a:spcAft>
              <a:buSzPts val="1300"/>
              <a:buNone/>
            </a:pPr>
            <a:r>
              <a:rPr lang="en-IN" sz="1400" dirty="0">
                <a:solidFill>
                  <a:schemeClr val="lt1"/>
                </a:solidFill>
                <a:latin typeface="Times New Roman"/>
                <a:ea typeface="Times New Roman"/>
                <a:cs typeface="Times New Roman"/>
                <a:sym typeface="Times New Roman"/>
              </a:rPr>
              <a:t> phones. Here, each mobile phone is used as the personal payment tool in connection with</a:t>
            </a:r>
            <a:endParaRPr/>
          </a:p>
          <a:p>
            <a:pPr marL="457200" lvl="0" indent="-311150" algn="l" rtl="0">
              <a:lnSpc>
                <a:spcPct val="115000"/>
              </a:lnSpc>
              <a:spcBef>
                <a:spcPts val="0"/>
              </a:spcBef>
              <a:spcAft>
                <a:spcPts val="0"/>
              </a:spcAft>
              <a:buSzPts val="1300"/>
              <a:buNone/>
            </a:pPr>
            <a:r>
              <a:rPr lang="en-IN" sz="1400" dirty="0">
                <a:solidFill>
                  <a:schemeClr val="lt1"/>
                </a:solidFill>
                <a:latin typeface="Times New Roman"/>
                <a:ea typeface="Times New Roman"/>
                <a:cs typeface="Times New Roman"/>
                <a:sym typeface="Times New Roman"/>
              </a:rPr>
              <a:t> the remote sales. Payments can take place far away from both the recipient and the bank</a:t>
            </a:r>
            <a:endParaRPr/>
          </a:p>
          <a:p>
            <a:pPr marL="457200" lvl="0" indent="-311150" algn="l" rtl="0">
              <a:lnSpc>
                <a:spcPct val="115000"/>
              </a:lnSpc>
              <a:spcBef>
                <a:spcPts val="0"/>
              </a:spcBef>
              <a:spcAft>
                <a:spcPts val="0"/>
              </a:spcAft>
              <a:buSzPts val="1300"/>
              <a:buNone/>
            </a:pPr>
            <a:endParaRPr>
              <a:solidFill>
                <a:schemeClr val="lt1"/>
              </a:solidFill>
            </a:endParaRPr>
          </a:p>
        </p:txBody>
      </p:sp>
    </p:spTree>
  </p:cSld>
  <p:clrMapOvr>
    <a:masterClrMapping/>
  </p:clrMapOvr>
  <p:transition>
    <p:cove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6343" y="206758"/>
            <a:ext cx="4587000" cy="405135"/>
          </a:xfrm>
        </p:spPr>
        <p:txBody>
          <a:bodyPr/>
          <a:lstStyle/>
          <a:p>
            <a:r>
              <a:rPr lang="en-IN" sz="1600" dirty="0" smtClean="0">
                <a:latin typeface="Times New Roman" pitchFamily="18" charset="0"/>
                <a:cs typeface="Times New Roman" pitchFamily="18" charset="0"/>
              </a:rPr>
              <a:t>Proposed Protocol</a:t>
            </a:r>
            <a:endParaRPr lang="en-IN" sz="1600" dirty="0">
              <a:latin typeface="Times New Roman" pitchFamily="18" charset="0"/>
              <a:cs typeface="Times New Roman" pitchFamily="18" charset="0"/>
            </a:endParaRPr>
          </a:p>
        </p:txBody>
      </p:sp>
      <p:pic>
        <p:nvPicPr>
          <p:cNvPr id="3" name="Picture 2" descr="protocol.png"/>
          <p:cNvPicPr>
            <a:picLocks noChangeAspect="1"/>
          </p:cNvPicPr>
          <p:nvPr/>
        </p:nvPicPr>
        <p:blipFill>
          <a:blip r:embed="rId2"/>
          <a:srcRect t="9137"/>
          <a:stretch>
            <a:fillRect/>
          </a:stretch>
        </p:blipFill>
        <p:spPr>
          <a:xfrm>
            <a:off x="919952" y="838772"/>
            <a:ext cx="7007140" cy="3974717"/>
          </a:xfrm>
          <a:prstGeom prst="rect">
            <a:avLst/>
          </a:prstGeom>
        </p:spPr>
      </p:pic>
    </p:spTree>
  </p:cSld>
  <p:clrMapOvr>
    <a:masterClrMapping/>
  </p:clrMapOvr>
  <p:transition>
    <p:cove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6343" y="206759"/>
            <a:ext cx="5714987" cy="3547434"/>
          </a:xfrm>
        </p:spPr>
        <p:txBody>
          <a:bodyPr/>
          <a:lstStyle/>
          <a:p>
            <a:r>
              <a:rPr lang="en-IN" sz="1800" dirty="0" smtClean="0">
                <a:latin typeface="Times New Roman" pitchFamily="18" charset="0"/>
                <a:cs typeface="Times New Roman" pitchFamily="18" charset="0"/>
              </a:rPr>
              <a:t>Proposed Protocol</a:t>
            </a:r>
            <a:br>
              <a:rPr lang="en-IN" sz="1800" dirty="0" smtClean="0">
                <a:latin typeface="Times New Roman" pitchFamily="18" charset="0"/>
                <a:cs typeface="Times New Roman" pitchFamily="18" charset="0"/>
              </a:rPr>
            </a:br>
            <a:r>
              <a:rPr lang="en-IN" sz="1400" dirty="0" smtClean="0">
                <a:latin typeface="Times New Roman" pitchFamily="18" charset="0"/>
                <a:cs typeface="Times New Roman" pitchFamily="18" charset="0"/>
              </a:rPr>
              <a:t/>
            </a:r>
            <a:br>
              <a:rPr lang="en-IN" sz="1400" dirty="0" smtClean="0">
                <a:latin typeface="Times New Roman" pitchFamily="18" charset="0"/>
                <a:cs typeface="Times New Roman" pitchFamily="18" charset="0"/>
              </a:rPr>
            </a:br>
            <a:r>
              <a:rPr lang="en-IN" sz="1400" dirty="0" smtClean="0">
                <a:latin typeface="Times New Roman" pitchFamily="18" charset="0"/>
                <a:cs typeface="Times New Roman" pitchFamily="18" charset="0"/>
              </a:rPr>
              <a:t>1. The first authentication of the user by the bank authentication </a:t>
            </a:r>
            <a:br>
              <a:rPr lang="en-IN" sz="1400" dirty="0" smtClean="0">
                <a:latin typeface="Times New Roman" pitchFamily="18" charset="0"/>
                <a:cs typeface="Times New Roman" pitchFamily="18" charset="0"/>
              </a:rPr>
            </a:br>
            <a:r>
              <a:rPr lang="en-IN" sz="1400" dirty="0" smtClean="0">
                <a:latin typeface="Times New Roman" pitchFamily="18" charset="0"/>
                <a:cs typeface="Times New Roman" pitchFamily="18" charset="0"/>
              </a:rPr>
              <a:t>    server i.e. the basic login and password based user authentication.</a:t>
            </a:r>
            <a:br>
              <a:rPr lang="en-IN" sz="1400" dirty="0" smtClean="0">
                <a:latin typeface="Times New Roman" pitchFamily="18" charset="0"/>
                <a:cs typeface="Times New Roman" pitchFamily="18" charset="0"/>
              </a:rPr>
            </a:br>
            <a:r>
              <a:rPr lang="en-IN" sz="1400" dirty="0" smtClean="0">
                <a:latin typeface="Times New Roman" pitchFamily="18" charset="0"/>
                <a:cs typeface="Times New Roman" pitchFamily="18" charset="0"/>
              </a:rPr>
              <a:t/>
            </a:r>
            <a:br>
              <a:rPr lang="en-IN" sz="1400" dirty="0" smtClean="0">
                <a:latin typeface="Times New Roman" pitchFamily="18" charset="0"/>
                <a:cs typeface="Times New Roman" pitchFamily="18" charset="0"/>
              </a:rPr>
            </a:br>
            <a:r>
              <a:rPr lang="en-IN" sz="1400" dirty="0" smtClean="0">
                <a:latin typeface="Times New Roman" pitchFamily="18" charset="0"/>
                <a:cs typeface="Times New Roman" pitchFamily="18" charset="0"/>
              </a:rPr>
              <a:t>2. Two way authentication i.e. authentication of the merchant / vendor /                           service provider.</a:t>
            </a:r>
            <a:br>
              <a:rPr lang="en-IN" sz="1400" dirty="0" smtClean="0">
                <a:latin typeface="Times New Roman" pitchFamily="18" charset="0"/>
                <a:cs typeface="Times New Roman" pitchFamily="18" charset="0"/>
              </a:rPr>
            </a:br>
            <a:r>
              <a:rPr lang="en-IN" sz="1400" dirty="0" smtClean="0">
                <a:latin typeface="Times New Roman" pitchFamily="18" charset="0"/>
                <a:cs typeface="Times New Roman" pitchFamily="18" charset="0"/>
              </a:rPr>
              <a:t/>
            </a:r>
            <a:br>
              <a:rPr lang="en-IN" sz="1400" dirty="0" smtClean="0">
                <a:latin typeface="Times New Roman" pitchFamily="18" charset="0"/>
                <a:cs typeface="Times New Roman" pitchFamily="18" charset="0"/>
              </a:rPr>
            </a:br>
            <a:r>
              <a:rPr lang="en-IN" sz="1400" dirty="0" smtClean="0">
                <a:latin typeface="Times New Roman" pitchFamily="18" charset="0"/>
                <a:cs typeface="Times New Roman" pitchFamily="18" charset="0"/>
              </a:rPr>
              <a:t>3. The second authentication of the user and the transaction using TIC.</a:t>
            </a:r>
            <a:br>
              <a:rPr lang="en-IN" sz="1400" dirty="0" smtClean="0">
                <a:latin typeface="Times New Roman" pitchFamily="18" charset="0"/>
                <a:cs typeface="Times New Roman" pitchFamily="18" charset="0"/>
              </a:rPr>
            </a:br>
            <a:r>
              <a:rPr lang="en-IN" sz="1400" dirty="0" smtClean="0">
                <a:latin typeface="Times New Roman" pitchFamily="18" charset="0"/>
                <a:cs typeface="Times New Roman" pitchFamily="18" charset="0"/>
              </a:rPr>
              <a:t/>
            </a:r>
            <a:br>
              <a:rPr lang="en-IN" sz="1400" dirty="0" smtClean="0">
                <a:latin typeface="Times New Roman" pitchFamily="18" charset="0"/>
                <a:cs typeface="Times New Roman" pitchFamily="18" charset="0"/>
              </a:rPr>
            </a:br>
            <a:r>
              <a:rPr lang="en-IN" sz="1400" dirty="0" smtClean="0">
                <a:latin typeface="Times New Roman" pitchFamily="18" charset="0"/>
                <a:cs typeface="Times New Roman" pitchFamily="18" charset="0"/>
              </a:rPr>
              <a:t>4. The final authentication and confirmation of transaction by the user, </a:t>
            </a:r>
            <a:br>
              <a:rPr lang="en-IN" sz="1400" dirty="0" smtClean="0">
                <a:latin typeface="Times New Roman" pitchFamily="18" charset="0"/>
                <a:cs typeface="Times New Roman" pitchFamily="18" charset="0"/>
              </a:rPr>
            </a:br>
            <a:r>
              <a:rPr lang="en-IN" sz="1400" dirty="0" smtClean="0">
                <a:latin typeface="Times New Roman" pitchFamily="18" charset="0"/>
                <a:cs typeface="Times New Roman" pitchFamily="18" charset="0"/>
              </a:rPr>
              <a:t>    using SMS</a:t>
            </a:r>
            <a:endParaRPr lang="en-IN" sz="1400" dirty="0">
              <a:latin typeface="Times New Roman" pitchFamily="18" charset="0"/>
              <a:cs typeface="Times New Roman" pitchFamily="18" charset="0"/>
            </a:endParaRPr>
          </a:p>
        </p:txBody>
      </p:sp>
    </p:spTree>
  </p:cSld>
  <p:clrMapOvr>
    <a:masterClrMapping/>
  </p:clrMapOvr>
  <p:transition>
    <p:cove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8833" y="193007"/>
            <a:ext cx="6291970" cy="2330187"/>
          </a:xfrm>
        </p:spPr>
        <p:txBody>
          <a:bodyPr/>
          <a:lstStyle/>
          <a:p>
            <a:r>
              <a:rPr lang="en-IN" sz="1400" dirty="0" smtClean="0">
                <a:latin typeface="Times New Roman" pitchFamily="18" charset="0"/>
                <a:cs typeface="Times New Roman" pitchFamily="18" charset="0"/>
              </a:rPr>
              <a:t>The local Encryption and decryption of TIC is also based on the AES symmetric key algorithm. AES cryptographic algorithm is best suited for the small devices, it enhanced the performance of cryptographic processing speed over small hand held devices instead of degrading the device performance</a:t>
            </a:r>
            <a:endParaRPr lang="en-IN" sz="1400" dirty="0">
              <a:latin typeface="Times New Roman" pitchFamily="18" charset="0"/>
              <a:cs typeface="Times New Roman" pitchFamily="18" charset="0"/>
            </a:endParaRPr>
          </a:p>
        </p:txBody>
      </p:sp>
      <p:pic>
        <p:nvPicPr>
          <p:cNvPr id="3" name="Picture 2" descr="Screenshot (279).png"/>
          <p:cNvPicPr>
            <a:picLocks noChangeAspect="1"/>
          </p:cNvPicPr>
          <p:nvPr/>
        </p:nvPicPr>
        <p:blipFill>
          <a:blip r:embed="rId2"/>
          <a:srcRect l="15263" t="31946" r="22933" b="26349"/>
          <a:stretch>
            <a:fillRect/>
          </a:stretch>
        </p:blipFill>
        <p:spPr>
          <a:xfrm>
            <a:off x="3258839" y="2578195"/>
            <a:ext cx="5651405" cy="2145059"/>
          </a:xfrm>
          <a:prstGeom prst="rect">
            <a:avLst/>
          </a:prstGeom>
        </p:spPr>
      </p:pic>
    </p:spTree>
  </p:cSld>
  <p:clrMapOvr>
    <a:masterClrMapping/>
  </p:clrMapOvr>
  <p:transition>
    <p:cove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7860" y="151334"/>
            <a:ext cx="8564849" cy="1300800"/>
          </a:xfrm>
        </p:spPr>
        <p:txBody>
          <a:bodyPr/>
          <a:lstStyle/>
          <a:p>
            <a:r>
              <a:rPr lang="en-IN" sz="1400" dirty="0" smtClean="0">
                <a:latin typeface="Times New Roman" pitchFamily="18" charset="0"/>
                <a:cs typeface="Times New Roman" pitchFamily="18" charset="0"/>
              </a:rPr>
              <a:t>Service-Now is a tool that helps to work on digital workflows for enterprise applications, Service-Now Notifications to oversee framework email, make framework notices, and design how your framework reacts to inbound email. </a:t>
            </a:r>
            <a:br>
              <a:rPr lang="en-IN" sz="1400" dirty="0" smtClean="0">
                <a:latin typeface="Times New Roman" pitchFamily="18" charset="0"/>
                <a:cs typeface="Times New Roman" pitchFamily="18" charset="0"/>
              </a:rPr>
            </a:br>
            <a:r>
              <a:rPr lang="en-IN" sz="1400" dirty="0" smtClean="0">
                <a:latin typeface="Times New Roman" pitchFamily="18" charset="0"/>
                <a:cs typeface="Times New Roman" pitchFamily="18" charset="0"/>
              </a:rPr>
              <a:t>Making an email notice includes determining when to send it, who gets it, what it contains, and in the event that it tends to be conveyed in an email digest. These are the basic sections of email notifications when to send, whom to send, what to send.. </a:t>
            </a:r>
            <a:endParaRPr lang="en-IN" sz="1400" dirty="0">
              <a:latin typeface="Times New Roman" pitchFamily="18" charset="0"/>
              <a:cs typeface="Times New Roman" pitchFamily="18" charset="0"/>
            </a:endParaRPr>
          </a:p>
        </p:txBody>
      </p:sp>
      <p:sp>
        <p:nvSpPr>
          <p:cNvPr id="3" name="Text Placeholder 2"/>
          <p:cNvSpPr>
            <a:spLocks noGrp="1"/>
          </p:cNvSpPr>
          <p:nvPr>
            <p:ph type="body" idx="1"/>
          </p:nvPr>
        </p:nvSpPr>
        <p:spPr>
          <a:xfrm>
            <a:off x="5035241" y="2842745"/>
            <a:ext cx="476916" cy="312578"/>
          </a:xfrm>
        </p:spPr>
        <p:txBody>
          <a:bodyPr/>
          <a:lstStyle/>
          <a:p>
            <a:pPr>
              <a:buNone/>
            </a:pPr>
            <a:r>
              <a:rPr lang="en-IN" sz="2400" dirty="0" smtClean="0">
                <a:sym typeface="Wingdings" pitchFamily="2" charset="2"/>
              </a:rPr>
              <a:t></a:t>
            </a:r>
            <a:endParaRPr lang="en-IN" dirty="0"/>
          </a:p>
        </p:txBody>
      </p:sp>
      <p:pic>
        <p:nvPicPr>
          <p:cNvPr id="4" name="Picture 3" descr="servicenow.png"/>
          <p:cNvPicPr>
            <a:picLocks noChangeAspect="1"/>
          </p:cNvPicPr>
          <p:nvPr/>
        </p:nvPicPr>
        <p:blipFill>
          <a:blip r:embed="rId2"/>
          <a:stretch>
            <a:fillRect/>
          </a:stretch>
        </p:blipFill>
        <p:spPr>
          <a:xfrm>
            <a:off x="171716" y="1656490"/>
            <a:ext cx="4915437" cy="3169920"/>
          </a:xfrm>
          <a:prstGeom prst="rect">
            <a:avLst/>
          </a:prstGeom>
        </p:spPr>
      </p:pic>
      <p:pic>
        <p:nvPicPr>
          <p:cNvPr id="5" name="Picture 4" descr="otp_mail.png"/>
          <p:cNvPicPr>
            <a:picLocks noChangeAspect="1"/>
          </p:cNvPicPr>
          <p:nvPr/>
        </p:nvPicPr>
        <p:blipFill>
          <a:blip r:embed="rId3"/>
          <a:srcRect l="19436" t="26166" r="44226" b="21878"/>
          <a:stretch>
            <a:fillRect/>
          </a:stretch>
        </p:blipFill>
        <p:spPr>
          <a:xfrm>
            <a:off x="5711780" y="1931832"/>
            <a:ext cx="3322749" cy="2672366"/>
          </a:xfrm>
          <a:prstGeom prst="rect">
            <a:avLst/>
          </a:prstGeom>
        </p:spPr>
      </p:pic>
    </p:spTree>
  </p:cSld>
  <p:clrMapOvr>
    <a:masterClrMapping/>
  </p:clrMapOvr>
  <p:transition>
    <p:cove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7860" y="151334"/>
            <a:ext cx="8564849" cy="1300800"/>
          </a:xfrm>
        </p:spPr>
        <p:txBody>
          <a:bodyPr/>
          <a:lstStyle/>
          <a:p>
            <a:r>
              <a:rPr lang="en-IN" sz="1400" dirty="0" smtClean="0">
                <a:latin typeface="Times New Roman" pitchFamily="18" charset="0"/>
                <a:cs typeface="Times New Roman" pitchFamily="18" charset="0"/>
              </a:rPr>
              <a:t>Sample/Demo Of MULTI- FACTOR AUTHENTICATION :</a:t>
            </a:r>
            <a:endParaRPr lang="en-IN" sz="1400" dirty="0">
              <a:latin typeface="Times New Roman" pitchFamily="18" charset="0"/>
              <a:cs typeface="Times New Roman" pitchFamily="18" charset="0"/>
            </a:endParaRPr>
          </a:p>
        </p:txBody>
      </p:sp>
      <p:sp>
        <p:nvSpPr>
          <p:cNvPr id="3" name="Text Placeholder 2"/>
          <p:cNvSpPr>
            <a:spLocks noGrp="1"/>
          </p:cNvSpPr>
          <p:nvPr>
            <p:ph type="body" idx="1"/>
          </p:nvPr>
        </p:nvSpPr>
        <p:spPr>
          <a:xfrm>
            <a:off x="1" y="3924600"/>
            <a:ext cx="9143999" cy="1218900"/>
          </a:xfrm>
        </p:spPr>
        <p:txBody>
          <a:bodyPr/>
          <a:lstStyle/>
          <a:p>
            <a:pPr>
              <a:buNone/>
            </a:pPr>
            <a:r>
              <a:rPr lang="en-IN" sz="1100" dirty="0" smtClean="0">
                <a:latin typeface="Times New Roman" pitchFamily="18" charset="0"/>
                <a:cs typeface="Times New Roman" pitchFamily="18" charset="0"/>
              </a:rPr>
              <a:t>FIRST FACTOR AUTHENTICATION                            SECOND FACTOR AUTHENTICATION 	      NEXT FACTOR AUTHENTICATION</a:t>
            </a:r>
            <a:endParaRPr lang="en-IN" sz="1100" dirty="0">
              <a:latin typeface="Times New Roman" pitchFamily="18" charset="0"/>
              <a:cs typeface="Times New Roman" pitchFamily="18" charset="0"/>
            </a:endParaRPr>
          </a:p>
        </p:txBody>
      </p:sp>
      <p:pic>
        <p:nvPicPr>
          <p:cNvPr id="10" name="Picture 9" descr="login.png"/>
          <p:cNvPicPr>
            <a:picLocks noChangeAspect="1"/>
          </p:cNvPicPr>
          <p:nvPr/>
        </p:nvPicPr>
        <p:blipFill>
          <a:blip r:embed="rId2"/>
          <a:srcRect l="31522" t="24863" r="29058" b="4670"/>
          <a:stretch>
            <a:fillRect/>
          </a:stretch>
        </p:blipFill>
        <p:spPr>
          <a:xfrm>
            <a:off x="211288" y="1202775"/>
            <a:ext cx="2411895" cy="2425196"/>
          </a:xfrm>
          <a:prstGeom prst="rect">
            <a:avLst/>
          </a:prstGeom>
        </p:spPr>
      </p:pic>
      <p:pic>
        <p:nvPicPr>
          <p:cNvPr id="11" name="Picture 10" descr="tic.png"/>
          <p:cNvPicPr>
            <a:picLocks noChangeAspect="1"/>
          </p:cNvPicPr>
          <p:nvPr/>
        </p:nvPicPr>
        <p:blipFill>
          <a:blip r:embed="rId3"/>
          <a:srcRect l="51338" t="27418" r="13521" b="34523"/>
          <a:stretch>
            <a:fillRect/>
          </a:stretch>
        </p:blipFill>
        <p:spPr>
          <a:xfrm>
            <a:off x="3000778" y="1506829"/>
            <a:ext cx="3213279" cy="1957589"/>
          </a:xfrm>
          <a:prstGeom prst="rect">
            <a:avLst/>
          </a:prstGeom>
        </p:spPr>
      </p:pic>
      <p:pic>
        <p:nvPicPr>
          <p:cNvPr id="12" name="Picture 11" descr="otppage.png"/>
          <p:cNvPicPr>
            <a:picLocks noChangeAspect="1"/>
          </p:cNvPicPr>
          <p:nvPr/>
        </p:nvPicPr>
        <p:blipFill>
          <a:blip r:embed="rId4"/>
          <a:srcRect l="36338" t="26416" r="35141" b="19624"/>
          <a:stretch>
            <a:fillRect/>
          </a:stretch>
        </p:blipFill>
        <p:spPr>
          <a:xfrm>
            <a:off x="6568224" y="1126901"/>
            <a:ext cx="2382591" cy="2535547"/>
          </a:xfrm>
          <a:prstGeom prst="rect">
            <a:avLst/>
          </a:prstGeom>
        </p:spPr>
      </p:pic>
    </p:spTree>
  </p:cSld>
  <p:clrMapOvr>
    <a:masterClrMapping/>
  </p:clrMapOvr>
  <p:transition>
    <p:cover/>
  </p:transition>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Shape 256"/>
        <p:cNvGrpSpPr/>
        <p:nvPr/>
      </p:nvGrpSpPr>
      <p:grpSpPr>
        <a:xfrm>
          <a:off x="0" y="0"/>
          <a:ext cx="0" cy="0"/>
          <a:chOff x="0" y="0"/>
          <a:chExt cx="0" cy="0"/>
        </a:xfrm>
      </p:grpSpPr>
      <p:sp>
        <p:nvSpPr>
          <p:cNvPr id="257" name="Google Shape;257;p31"/>
          <p:cNvSpPr txBox="1">
            <a:spLocks noGrp="1"/>
          </p:cNvSpPr>
          <p:nvPr>
            <p:ph type="title"/>
          </p:nvPr>
        </p:nvSpPr>
        <p:spPr>
          <a:xfrm>
            <a:off x="444976" y="235621"/>
            <a:ext cx="7038900" cy="914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400"/>
              <a:buNone/>
            </a:pPr>
            <a:r>
              <a:rPr lang="en-IN" dirty="0">
                <a:latin typeface="Times New Roman"/>
                <a:ea typeface="Times New Roman"/>
                <a:cs typeface="Times New Roman"/>
                <a:sym typeface="Times New Roman"/>
              </a:rPr>
              <a:t>Conclusion</a:t>
            </a:r>
            <a:endParaRPr>
              <a:latin typeface="Times New Roman"/>
              <a:ea typeface="Times New Roman"/>
              <a:cs typeface="Times New Roman"/>
              <a:sym typeface="Times New Roman"/>
            </a:endParaRPr>
          </a:p>
        </p:txBody>
      </p:sp>
      <p:sp>
        <p:nvSpPr>
          <p:cNvPr id="258" name="Google Shape;258;p31"/>
          <p:cNvSpPr txBox="1">
            <a:spLocks noGrp="1"/>
          </p:cNvSpPr>
          <p:nvPr>
            <p:ph type="body" idx="1"/>
          </p:nvPr>
        </p:nvSpPr>
        <p:spPr>
          <a:xfrm>
            <a:off x="1036243" y="1196290"/>
            <a:ext cx="7038900" cy="2911200"/>
          </a:xfrm>
          <a:prstGeom prst="rect">
            <a:avLst/>
          </a:prstGeom>
          <a:noFill/>
          <a:ln>
            <a:noFill/>
          </a:ln>
        </p:spPr>
        <p:txBody>
          <a:bodyPr spcFirstLastPara="1" wrap="square" lIns="91425" tIns="91425" rIns="91425" bIns="91425" anchor="t" anchorCtr="0">
            <a:noAutofit/>
          </a:bodyPr>
          <a:lstStyle/>
          <a:p>
            <a:pPr marL="457200" lvl="0" indent="-311150" algn="just" rtl="0">
              <a:lnSpc>
                <a:spcPct val="115000"/>
              </a:lnSpc>
              <a:spcBef>
                <a:spcPts val="0"/>
              </a:spcBef>
              <a:spcAft>
                <a:spcPts val="0"/>
              </a:spcAft>
              <a:buSzPts val="1300"/>
              <a:buNone/>
            </a:pPr>
            <a:r>
              <a:rPr lang="en-IN" sz="1400" dirty="0">
                <a:latin typeface="Times New Roman"/>
                <a:ea typeface="Times New Roman"/>
                <a:cs typeface="Times New Roman"/>
                <a:sym typeface="Times New Roman"/>
              </a:rPr>
              <a:t>The current authentication technique for online payment system is not very secure to protect</a:t>
            </a:r>
            <a:endParaRPr dirty="0"/>
          </a:p>
          <a:p>
            <a:pPr marL="457200" lvl="0" indent="-311150" algn="just" rtl="0">
              <a:lnSpc>
                <a:spcPct val="115000"/>
              </a:lnSpc>
              <a:spcBef>
                <a:spcPts val="0"/>
              </a:spcBef>
              <a:spcAft>
                <a:spcPts val="0"/>
              </a:spcAft>
              <a:buSzPts val="1300"/>
              <a:buNone/>
            </a:pPr>
            <a:r>
              <a:rPr lang="en-IN" sz="1400" dirty="0">
                <a:latin typeface="Times New Roman"/>
                <a:ea typeface="Times New Roman"/>
                <a:cs typeface="Times New Roman"/>
                <a:sym typeface="Times New Roman"/>
              </a:rPr>
              <a:t>user from identity theft, as a the result any attacker gain the access on confidential</a:t>
            </a:r>
            <a:endParaRPr dirty="0"/>
          </a:p>
          <a:p>
            <a:pPr marL="457200" lvl="0" indent="-311150" algn="just" rtl="0">
              <a:lnSpc>
                <a:spcPct val="115000"/>
              </a:lnSpc>
              <a:spcBef>
                <a:spcPts val="0"/>
              </a:spcBef>
              <a:spcAft>
                <a:spcPts val="0"/>
              </a:spcAft>
              <a:buSzPts val="1300"/>
              <a:buNone/>
            </a:pPr>
            <a:r>
              <a:rPr lang="en-IN" sz="1400" dirty="0">
                <a:latin typeface="Times New Roman"/>
                <a:ea typeface="Times New Roman"/>
                <a:cs typeface="Times New Roman"/>
                <a:sym typeface="Times New Roman"/>
              </a:rPr>
              <a:t>information of user like credit card number or account password and make illegal transfer of</a:t>
            </a:r>
            <a:endParaRPr dirty="0"/>
          </a:p>
          <a:p>
            <a:pPr marL="457200" lvl="0" indent="-311150" algn="just" rtl="0">
              <a:lnSpc>
                <a:spcPct val="115000"/>
              </a:lnSpc>
              <a:spcBef>
                <a:spcPts val="0"/>
              </a:spcBef>
              <a:spcAft>
                <a:spcPts val="0"/>
              </a:spcAft>
              <a:buSzPts val="1300"/>
              <a:buNone/>
            </a:pPr>
            <a:r>
              <a:rPr lang="en-IN" sz="1400" dirty="0">
                <a:latin typeface="Times New Roman"/>
                <a:ea typeface="Times New Roman"/>
                <a:cs typeface="Times New Roman"/>
                <a:sym typeface="Times New Roman"/>
              </a:rPr>
              <a:t>fund which will be charged to the valid user’s account</a:t>
            </a:r>
            <a:endParaRPr sz="1400" dirty="0">
              <a:latin typeface="Times New Roman"/>
              <a:ea typeface="Times New Roman"/>
              <a:cs typeface="Times New Roman"/>
              <a:sym typeface="Times New Roman"/>
            </a:endParaRPr>
          </a:p>
          <a:p>
            <a:pPr marL="457200" lvl="0" indent="-311150" algn="just" rtl="0">
              <a:lnSpc>
                <a:spcPct val="115000"/>
              </a:lnSpc>
              <a:spcBef>
                <a:spcPts val="0"/>
              </a:spcBef>
              <a:spcAft>
                <a:spcPts val="0"/>
              </a:spcAft>
              <a:buSzPts val="1300"/>
              <a:buNone/>
            </a:pPr>
            <a:endParaRPr sz="1400" dirty="0">
              <a:latin typeface="Times New Roman"/>
              <a:ea typeface="Times New Roman"/>
              <a:cs typeface="Times New Roman"/>
              <a:sym typeface="Times New Roman"/>
            </a:endParaRPr>
          </a:p>
          <a:p>
            <a:pPr marL="457200" lvl="0" indent="-311150" algn="just" rtl="0">
              <a:lnSpc>
                <a:spcPct val="115000"/>
              </a:lnSpc>
              <a:spcBef>
                <a:spcPts val="0"/>
              </a:spcBef>
              <a:spcAft>
                <a:spcPts val="0"/>
              </a:spcAft>
              <a:buSzPts val="1300"/>
              <a:buNone/>
            </a:pPr>
            <a:r>
              <a:rPr lang="en-IN" sz="1400" dirty="0">
                <a:latin typeface="Times New Roman"/>
                <a:ea typeface="Times New Roman"/>
                <a:cs typeface="Times New Roman"/>
                <a:sym typeface="Times New Roman"/>
              </a:rPr>
              <a:t>In the presented protocol we have focused on an application-layer security solution for</a:t>
            </a:r>
            <a:endParaRPr dirty="0"/>
          </a:p>
          <a:p>
            <a:pPr marL="457200" lvl="0" indent="-311150" algn="just" rtl="0">
              <a:lnSpc>
                <a:spcPct val="115000"/>
              </a:lnSpc>
              <a:spcBef>
                <a:spcPts val="0"/>
              </a:spcBef>
              <a:spcAft>
                <a:spcPts val="0"/>
              </a:spcAft>
              <a:buSzPts val="1300"/>
              <a:buNone/>
            </a:pPr>
            <a:r>
              <a:rPr lang="en-IN" sz="1400" dirty="0">
                <a:latin typeface="Times New Roman"/>
                <a:ea typeface="Times New Roman"/>
                <a:cs typeface="Times New Roman"/>
                <a:sym typeface="Times New Roman"/>
              </a:rPr>
              <a:t>wireless payment system to implement an end-to-end authentication and data</a:t>
            </a:r>
            <a:endParaRPr dirty="0"/>
          </a:p>
          <a:p>
            <a:pPr marL="457200" lvl="0" indent="-311150" algn="just" rtl="0">
              <a:lnSpc>
                <a:spcPct val="115000"/>
              </a:lnSpc>
              <a:spcBef>
                <a:spcPts val="0"/>
              </a:spcBef>
              <a:spcAft>
                <a:spcPts val="0"/>
              </a:spcAft>
              <a:buSzPts val="1300"/>
              <a:buNone/>
            </a:pPr>
            <a:r>
              <a:rPr lang="en-IN" sz="1400" dirty="0">
                <a:latin typeface="Times New Roman"/>
                <a:ea typeface="Times New Roman"/>
                <a:cs typeface="Times New Roman"/>
                <a:sym typeface="Times New Roman"/>
              </a:rPr>
              <a:t>confidentiality between wireless client and java based secure server. The presented work</a:t>
            </a:r>
            <a:endParaRPr dirty="0"/>
          </a:p>
          <a:p>
            <a:pPr marL="457200" lvl="0" indent="-311150" algn="just" rtl="0">
              <a:lnSpc>
                <a:spcPct val="115000"/>
              </a:lnSpc>
              <a:spcBef>
                <a:spcPts val="0"/>
              </a:spcBef>
              <a:spcAft>
                <a:spcPts val="0"/>
              </a:spcAft>
              <a:buSzPts val="1300"/>
              <a:buNone/>
            </a:pPr>
            <a:r>
              <a:rPr lang="en-IN" sz="1400" dirty="0">
                <a:latin typeface="Times New Roman"/>
                <a:ea typeface="Times New Roman"/>
                <a:cs typeface="Times New Roman"/>
                <a:sym typeface="Times New Roman"/>
              </a:rPr>
              <a:t>proposed a new protocol for web user authentication based on multifactor authentication</a:t>
            </a:r>
            <a:endParaRPr dirty="0"/>
          </a:p>
          <a:p>
            <a:pPr marL="457200" lvl="0" indent="-311150" algn="just" rtl="0">
              <a:lnSpc>
                <a:spcPct val="115000"/>
              </a:lnSpc>
              <a:spcBef>
                <a:spcPts val="0"/>
              </a:spcBef>
              <a:spcAft>
                <a:spcPts val="0"/>
              </a:spcAft>
              <a:buSzPts val="1300"/>
              <a:buNone/>
            </a:pPr>
            <a:r>
              <a:rPr lang="en-IN" sz="1400" dirty="0">
                <a:latin typeface="Times New Roman"/>
                <a:ea typeface="Times New Roman"/>
                <a:cs typeface="Times New Roman"/>
                <a:sym typeface="Times New Roman"/>
              </a:rPr>
              <a:t>approach which is completely secure and easy to implement</a:t>
            </a:r>
            <a:endParaRPr sz="1400" dirty="0">
              <a:latin typeface="Times New Roman"/>
              <a:ea typeface="Times New Roman"/>
              <a:cs typeface="Times New Roman"/>
              <a:sym typeface="Times New Roman"/>
            </a:endParaRPr>
          </a:p>
        </p:txBody>
      </p:sp>
    </p:spTree>
  </p:cSld>
  <p:clrMapOvr>
    <a:masterClrMapping/>
  </p:clrMapOvr>
  <p:transition>
    <p:cove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Shape 262"/>
        <p:cNvGrpSpPr/>
        <p:nvPr/>
      </p:nvGrpSpPr>
      <p:grpSpPr>
        <a:xfrm>
          <a:off x="0" y="0"/>
          <a:ext cx="0" cy="0"/>
          <a:chOff x="0" y="0"/>
          <a:chExt cx="0" cy="0"/>
        </a:xfrm>
      </p:grpSpPr>
      <p:sp>
        <p:nvSpPr>
          <p:cNvPr id="263" name="Google Shape;263;p32"/>
          <p:cNvSpPr txBox="1">
            <a:spLocks noGrp="1"/>
          </p:cNvSpPr>
          <p:nvPr>
            <p:ph type="title"/>
          </p:nvPr>
        </p:nvSpPr>
        <p:spPr>
          <a:xfrm>
            <a:off x="451852" y="276871"/>
            <a:ext cx="7038900" cy="914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400"/>
              <a:buNone/>
            </a:pPr>
            <a:r>
              <a:rPr lang="en-IN">
                <a:latin typeface="Times New Roman"/>
                <a:ea typeface="Times New Roman"/>
                <a:cs typeface="Times New Roman"/>
                <a:sym typeface="Times New Roman"/>
              </a:rPr>
              <a:t>Future Work</a:t>
            </a:r>
            <a:endParaRPr>
              <a:latin typeface="Times New Roman"/>
              <a:ea typeface="Times New Roman"/>
              <a:cs typeface="Times New Roman"/>
              <a:sym typeface="Times New Roman"/>
            </a:endParaRPr>
          </a:p>
        </p:txBody>
      </p:sp>
      <p:sp>
        <p:nvSpPr>
          <p:cNvPr id="264" name="Google Shape;264;p32"/>
          <p:cNvSpPr txBox="1">
            <a:spLocks noGrp="1"/>
          </p:cNvSpPr>
          <p:nvPr>
            <p:ph type="body" idx="1"/>
          </p:nvPr>
        </p:nvSpPr>
        <p:spPr>
          <a:xfrm>
            <a:off x="1118746" y="1251292"/>
            <a:ext cx="7038900" cy="2911200"/>
          </a:xfrm>
          <a:prstGeom prst="rect">
            <a:avLst/>
          </a:prstGeom>
          <a:noFill/>
          <a:ln>
            <a:noFill/>
          </a:ln>
        </p:spPr>
        <p:txBody>
          <a:bodyPr spcFirstLastPara="1" wrap="square" lIns="91425" tIns="91425" rIns="91425" bIns="91425" anchor="t" anchorCtr="0">
            <a:noAutofit/>
          </a:bodyPr>
          <a:lstStyle/>
          <a:p>
            <a:pPr marL="457200" lvl="0" indent="-311150" algn="just" rtl="0">
              <a:lnSpc>
                <a:spcPct val="115000"/>
              </a:lnSpc>
              <a:spcBef>
                <a:spcPts val="0"/>
              </a:spcBef>
              <a:spcAft>
                <a:spcPts val="0"/>
              </a:spcAft>
              <a:buSzPts val="1300"/>
              <a:buNone/>
            </a:pPr>
            <a:r>
              <a:rPr lang="en-IN" sz="1400" dirty="0">
                <a:latin typeface="Times New Roman"/>
                <a:ea typeface="Times New Roman"/>
                <a:cs typeface="Times New Roman"/>
                <a:sym typeface="Times New Roman"/>
              </a:rPr>
              <a:t>Future work will focus on developing a new and efficient way for TIC codes generation</a:t>
            </a:r>
            <a:endParaRPr dirty="0"/>
          </a:p>
          <a:p>
            <a:pPr marL="457200" lvl="0" indent="-311150" algn="just" rtl="0">
              <a:lnSpc>
                <a:spcPct val="115000"/>
              </a:lnSpc>
              <a:spcBef>
                <a:spcPts val="0"/>
              </a:spcBef>
              <a:spcAft>
                <a:spcPts val="0"/>
              </a:spcAft>
              <a:buSzPts val="1300"/>
              <a:buNone/>
            </a:pPr>
            <a:r>
              <a:rPr lang="en-IN" sz="1400" dirty="0">
                <a:latin typeface="Times New Roman"/>
                <a:ea typeface="Times New Roman"/>
                <a:cs typeface="Times New Roman"/>
                <a:sym typeface="Times New Roman"/>
              </a:rPr>
              <a:t>at the financial institutions. TIC code installation on the user’s cell phone must also be an</a:t>
            </a:r>
            <a:endParaRPr dirty="0"/>
          </a:p>
          <a:p>
            <a:pPr marL="457200" lvl="0" indent="-311150" algn="just" rtl="0">
              <a:lnSpc>
                <a:spcPct val="115000"/>
              </a:lnSpc>
              <a:spcBef>
                <a:spcPts val="0"/>
              </a:spcBef>
              <a:spcAft>
                <a:spcPts val="0"/>
              </a:spcAft>
              <a:buSzPts val="1300"/>
              <a:buNone/>
            </a:pPr>
            <a:r>
              <a:rPr lang="en-IN" sz="1400" dirty="0">
                <a:latin typeface="Times New Roman"/>
                <a:ea typeface="Times New Roman"/>
                <a:cs typeface="Times New Roman"/>
                <a:sym typeface="Times New Roman"/>
              </a:rPr>
              <a:t>easy task to avoid repeated visits by the customers to the bank or financial institution.</a:t>
            </a:r>
            <a:endParaRPr dirty="0"/>
          </a:p>
          <a:p>
            <a:pPr marL="457200" lvl="0" indent="-311150" algn="just" rtl="0">
              <a:lnSpc>
                <a:spcPct val="115000"/>
              </a:lnSpc>
              <a:spcBef>
                <a:spcPts val="0"/>
              </a:spcBef>
              <a:spcAft>
                <a:spcPts val="0"/>
              </a:spcAft>
              <a:buSzPts val="1300"/>
              <a:buNone/>
            </a:pPr>
            <a:r>
              <a:rPr lang="en-IN" sz="1400" dirty="0">
                <a:latin typeface="Times New Roman"/>
                <a:ea typeface="Times New Roman"/>
                <a:cs typeface="Times New Roman"/>
                <a:sym typeface="Times New Roman"/>
              </a:rPr>
              <a:t>Server side TIC maintenance, management mechanism and distribution to satisfy the</a:t>
            </a:r>
            <a:endParaRPr dirty="0"/>
          </a:p>
          <a:p>
            <a:pPr marL="457200" lvl="0" indent="-311150" algn="just" rtl="0">
              <a:lnSpc>
                <a:spcPct val="115000"/>
              </a:lnSpc>
              <a:spcBef>
                <a:spcPts val="0"/>
              </a:spcBef>
              <a:spcAft>
                <a:spcPts val="0"/>
              </a:spcAft>
              <a:buSzPts val="1300"/>
              <a:buNone/>
            </a:pPr>
            <a:r>
              <a:rPr lang="en-IN" sz="1400" dirty="0">
                <a:latin typeface="Times New Roman"/>
                <a:ea typeface="Times New Roman"/>
                <a:cs typeface="Times New Roman"/>
                <a:sym typeface="Times New Roman"/>
              </a:rPr>
              <a:t>demand from a large number of users are also part of future work.</a:t>
            </a:r>
            <a:endParaRPr sz="1400" dirty="0">
              <a:latin typeface="Times New Roman"/>
              <a:ea typeface="Times New Roman"/>
              <a:cs typeface="Times New Roman"/>
              <a:sym typeface="Times New Roman"/>
            </a:endParaRPr>
          </a:p>
        </p:txBody>
      </p:sp>
    </p:spTree>
  </p:cSld>
  <p:clrMapOvr>
    <a:masterClrMapping/>
  </p:clrMapOvr>
  <p:transition>
    <p:cove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Shape 268"/>
        <p:cNvGrpSpPr/>
        <p:nvPr/>
      </p:nvGrpSpPr>
      <p:grpSpPr>
        <a:xfrm>
          <a:off x="0" y="0"/>
          <a:ext cx="0" cy="0"/>
          <a:chOff x="0" y="0"/>
          <a:chExt cx="0" cy="0"/>
        </a:xfrm>
      </p:grpSpPr>
      <p:sp>
        <p:nvSpPr>
          <p:cNvPr id="269" name="Google Shape;269;p33"/>
          <p:cNvSpPr txBox="1">
            <a:spLocks noGrp="1"/>
          </p:cNvSpPr>
          <p:nvPr>
            <p:ph type="title"/>
          </p:nvPr>
        </p:nvSpPr>
        <p:spPr>
          <a:xfrm>
            <a:off x="389975" y="208120"/>
            <a:ext cx="7038900" cy="914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400"/>
              <a:buNone/>
            </a:pPr>
            <a:r>
              <a:rPr lang="en-IN">
                <a:latin typeface="Times New Roman"/>
                <a:ea typeface="Times New Roman"/>
                <a:cs typeface="Times New Roman"/>
                <a:sym typeface="Times New Roman"/>
              </a:rPr>
              <a:t>References</a:t>
            </a:r>
            <a:endParaRPr>
              <a:latin typeface="Times New Roman"/>
              <a:ea typeface="Times New Roman"/>
              <a:cs typeface="Times New Roman"/>
              <a:sym typeface="Times New Roman"/>
            </a:endParaRPr>
          </a:p>
        </p:txBody>
      </p:sp>
      <p:sp>
        <p:nvSpPr>
          <p:cNvPr id="270" name="Google Shape;270;p33"/>
          <p:cNvSpPr txBox="1">
            <a:spLocks noGrp="1"/>
          </p:cNvSpPr>
          <p:nvPr>
            <p:ph type="body" idx="1"/>
          </p:nvPr>
        </p:nvSpPr>
        <p:spPr>
          <a:xfrm>
            <a:off x="719984" y="1120662"/>
            <a:ext cx="7038900" cy="2911200"/>
          </a:xfrm>
          <a:prstGeom prst="rect">
            <a:avLst/>
          </a:prstGeom>
          <a:noFill/>
          <a:ln>
            <a:noFill/>
          </a:ln>
        </p:spPr>
        <p:txBody>
          <a:bodyPr spcFirstLastPara="1" wrap="square" lIns="91425" tIns="91425" rIns="91425" bIns="91425" anchor="t" anchorCtr="0">
            <a:noAutofit/>
          </a:bodyPr>
          <a:lstStyle/>
          <a:p>
            <a:pPr marL="457200" lvl="0" indent="-311150" algn="l" rtl="0">
              <a:lnSpc>
                <a:spcPct val="115000"/>
              </a:lnSpc>
              <a:spcBef>
                <a:spcPts val="0"/>
              </a:spcBef>
              <a:spcAft>
                <a:spcPts val="0"/>
              </a:spcAft>
              <a:buSzPts val="1300"/>
              <a:buNone/>
            </a:pPr>
            <a:r>
              <a:rPr lang="en-IN" u="sng">
                <a:solidFill>
                  <a:schemeClr val="hlink"/>
                </a:solidFill>
                <a:hlinkClick r:id="rId3"/>
              </a:rPr>
              <a:t>https://www.cmu.edu/iso/news/mfa-article.html#:~:text=Multi%2Dfactor%20authentication%20should%20be,protect%20highly%20sensitive%20personal%20information</a:t>
            </a:r>
            <a:endParaRPr/>
          </a:p>
          <a:p>
            <a:pPr marL="457200" lvl="0" indent="-311150" algn="l" rtl="0">
              <a:lnSpc>
                <a:spcPct val="115000"/>
              </a:lnSpc>
              <a:spcBef>
                <a:spcPts val="0"/>
              </a:spcBef>
              <a:spcAft>
                <a:spcPts val="0"/>
              </a:spcAft>
              <a:buSzPts val="1300"/>
              <a:buNone/>
            </a:pPr>
            <a:endParaRPr u="sng">
              <a:solidFill>
                <a:schemeClr val="hlink"/>
              </a:solidFill>
              <a:hlinkClick r:id="rId3"/>
            </a:endParaRPr>
          </a:p>
          <a:p>
            <a:pPr marL="457200" lvl="0" indent="-311150" algn="l" rtl="0">
              <a:lnSpc>
                <a:spcPct val="115000"/>
              </a:lnSpc>
              <a:spcBef>
                <a:spcPts val="0"/>
              </a:spcBef>
              <a:spcAft>
                <a:spcPts val="0"/>
              </a:spcAft>
              <a:buSzPts val="1300"/>
              <a:buNone/>
            </a:pPr>
            <a:r>
              <a:rPr lang="en-IN" u="sng">
                <a:solidFill>
                  <a:schemeClr val="hlink"/>
                </a:solidFill>
                <a:hlinkClick r:id="rId3"/>
              </a:rPr>
              <a:t>https://ieeexplore.ieee.org/document/8701960</a:t>
            </a:r>
            <a:endParaRPr/>
          </a:p>
          <a:p>
            <a:pPr marL="457200" lvl="0" indent="-311150" algn="l" rtl="0">
              <a:lnSpc>
                <a:spcPct val="115000"/>
              </a:lnSpc>
              <a:spcBef>
                <a:spcPts val="0"/>
              </a:spcBef>
              <a:spcAft>
                <a:spcPts val="0"/>
              </a:spcAft>
              <a:buSzPts val="1300"/>
              <a:buNone/>
            </a:pPr>
            <a:endParaRPr u="sng">
              <a:solidFill>
                <a:schemeClr val="hlink"/>
              </a:solidFill>
              <a:hlinkClick r:id="rId3"/>
            </a:endParaRPr>
          </a:p>
          <a:p>
            <a:pPr marL="457200" lvl="0" indent="-311150" algn="l" rtl="0">
              <a:lnSpc>
                <a:spcPct val="115000"/>
              </a:lnSpc>
              <a:spcBef>
                <a:spcPts val="0"/>
              </a:spcBef>
              <a:spcAft>
                <a:spcPts val="0"/>
              </a:spcAft>
              <a:buSzPts val="1300"/>
              <a:buNone/>
            </a:pPr>
            <a:r>
              <a:rPr lang="en-IN" u="sng">
                <a:solidFill>
                  <a:schemeClr val="hlink"/>
                </a:solidFill>
                <a:hlinkClick r:id="rId3"/>
              </a:rPr>
              <a:t>https://ieeexplore.ieee.org/document/8356384</a:t>
            </a:r>
            <a:endParaRPr/>
          </a:p>
          <a:p>
            <a:pPr marL="457200" lvl="0" indent="-311150" algn="l" rtl="0">
              <a:lnSpc>
                <a:spcPct val="115000"/>
              </a:lnSpc>
              <a:spcBef>
                <a:spcPts val="0"/>
              </a:spcBef>
              <a:spcAft>
                <a:spcPts val="0"/>
              </a:spcAft>
              <a:buSzPts val="1300"/>
              <a:buNone/>
            </a:pPr>
            <a:endParaRPr/>
          </a:p>
          <a:p>
            <a:pPr marL="457200" lvl="0" indent="-311150" algn="l" rtl="0">
              <a:lnSpc>
                <a:spcPct val="115000"/>
              </a:lnSpc>
              <a:spcBef>
                <a:spcPts val="0"/>
              </a:spcBef>
              <a:spcAft>
                <a:spcPts val="0"/>
              </a:spcAft>
              <a:buSzPts val="1300"/>
              <a:buNone/>
            </a:pPr>
            <a:r>
              <a:rPr lang="en-IN" u="sng">
                <a:solidFill>
                  <a:schemeClr val="hlink"/>
                </a:solidFill>
                <a:hlinkClick r:id="rId4"/>
              </a:rPr>
              <a:t>https://ieeexplore.ieee.org/document/5069395</a:t>
            </a:r>
            <a:endParaRPr/>
          </a:p>
          <a:p>
            <a:pPr marL="457200" lvl="0" indent="-311150" algn="l" rtl="0">
              <a:lnSpc>
                <a:spcPct val="115000"/>
              </a:lnSpc>
              <a:spcBef>
                <a:spcPts val="0"/>
              </a:spcBef>
              <a:spcAft>
                <a:spcPts val="0"/>
              </a:spcAft>
              <a:buSzPts val="1300"/>
              <a:buNone/>
            </a:pPr>
            <a:endParaRPr/>
          </a:p>
          <a:p>
            <a:pPr marL="457200" lvl="0" indent="-311150" algn="l" rtl="0">
              <a:lnSpc>
                <a:spcPct val="115000"/>
              </a:lnSpc>
              <a:spcBef>
                <a:spcPts val="0"/>
              </a:spcBef>
              <a:spcAft>
                <a:spcPts val="0"/>
              </a:spcAft>
              <a:buSzPts val="1300"/>
              <a:buNone/>
            </a:pPr>
            <a:r>
              <a:rPr lang="en-IN" u="sng">
                <a:solidFill>
                  <a:schemeClr val="hlink"/>
                </a:solidFill>
                <a:hlinkClick r:id="rId5"/>
              </a:rPr>
              <a:t>https://ieeexplore.ieee.org/stamp/stamp.jsp?tp=&amp;arnumber=8701353</a:t>
            </a:r>
            <a:endParaRPr/>
          </a:p>
          <a:p>
            <a:pPr marL="457200" lvl="0" indent="-311150" algn="l" rtl="0">
              <a:lnSpc>
                <a:spcPct val="115000"/>
              </a:lnSpc>
              <a:spcBef>
                <a:spcPts val="0"/>
              </a:spcBef>
              <a:spcAft>
                <a:spcPts val="0"/>
              </a:spcAft>
              <a:buSzPts val="1300"/>
              <a:buNone/>
            </a:pPr>
            <a:endParaRPr/>
          </a:p>
          <a:p>
            <a:pPr marL="457200" lvl="0" indent="-311150" algn="l" rtl="0">
              <a:lnSpc>
                <a:spcPct val="115000"/>
              </a:lnSpc>
              <a:spcBef>
                <a:spcPts val="0"/>
              </a:spcBef>
              <a:spcAft>
                <a:spcPts val="0"/>
              </a:spcAft>
              <a:buSzPts val="1300"/>
              <a:buNone/>
            </a:pPr>
            <a:r>
              <a:rPr lang="en-IN" u="sng">
                <a:solidFill>
                  <a:schemeClr val="hlink"/>
                </a:solidFill>
                <a:hlinkClick r:id="rId6"/>
              </a:rPr>
              <a:t>https://patentimages.storage.googleapis.com/72/48/2b/771c690320fa7b/US20050143051A1.pdf</a:t>
            </a:r>
            <a:endParaRPr/>
          </a:p>
          <a:p>
            <a:pPr marL="457200" lvl="0" indent="-311150" algn="l" rtl="0">
              <a:lnSpc>
                <a:spcPct val="115000"/>
              </a:lnSpc>
              <a:spcBef>
                <a:spcPts val="0"/>
              </a:spcBef>
              <a:spcAft>
                <a:spcPts val="0"/>
              </a:spcAft>
              <a:buSzPts val="1300"/>
              <a:buNone/>
            </a:pPr>
            <a:endParaRPr/>
          </a:p>
          <a:p>
            <a:pPr marL="457200" lvl="0" indent="-311150" algn="l" rtl="0">
              <a:lnSpc>
                <a:spcPct val="115000"/>
              </a:lnSpc>
              <a:spcBef>
                <a:spcPts val="0"/>
              </a:spcBef>
              <a:spcAft>
                <a:spcPts val="0"/>
              </a:spcAft>
              <a:buSzPts val="1300"/>
              <a:buNone/>
            </a:pPr>
            <a:r>
              <a:rPr lang="en-IN" u="sng">
                <a:solidFill>
                  <a:schemeClr val="hlink"/>
                </a:solidFill>
                <a:hlinkClick r:id="rId7"/>
              </a:rPr>
              <a:t>https://www.tifr.res.in/~sanyal/papers/Multifactor%20Secure%20Authentication.pdf</a:t>
            </a:r>
            <a:endParaRPr/>
          </a:p>
          <a:p>
            <a:pPr marL="457200" lvl="0" indent="-311150" algn="l" rtl="0">
              <a:lnSpc>
                <a:spcPct val="115000"/>
              </a:lnSpc>
              <a:spcBef>
                <a:spcPts val="0"/>
              </a:spcBef>
              <a:spcAft>
                <a:spcPts val="0"/>
              </a:spcAft>
              <a:buSzPts val="1300"/>
              <a:buNone/>
            </a:pPr>
            <a:endParaRPr/>
          </a:p>
          <a:p>
            <a:pPr marL="457200" lvl="0" indent="-311150" algn="l" rtl="0">
              <a:lnSpc>
                <a:spcPct val="115000"/>
              </a:lnSpc>
              <a:spcBef>
                <a:spcPts val="0"/>
              </a:spcBef>
              <a:spcAft>
                <a:spcPts val="0"/>
              </a:spcAft>
              <a:buSzPts val="1300"/>
              <a:buNone/>
            </a:pPr>
            <a:endParaRPr/>
          </a:p>
        </p:txBody>
      </p:sp>
    </p:spTree>
  </p:cSld>
  <p:clrMapOvr>
    <a:masterClrMapping/>
  </p:clrMapOvr>
  <p:transition>
    <p:cove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t="-16000" b="-16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9144000" cy="1365161"/>
          </a:xfrm>
        </p:spPr>
        <p:style>
          <a:lnRef idx="2">
            <a:schemeClr val="dk1">
              <a:shade val="50000"/>
            </a:schemeClr>
          </a:lnRef>
          <a:fillRef idx="1">
            <a:schemeClr val="dk1"/>
          </a:fillRef>
          <a:effectRef idx="0">
            <a:schemeClr val="dk1"/>
          </a:effectRef>
          <a:fontRef idx="minor">
            <a:schemeClr val="lt1"/>
          </a:fontRef>
        </p:style>
        <p:txBody>
          <a:bodyPr anchor="t"/>
          <a:lstStyle/>
          <a:p>
            <a:r>
              <a:rPr lang="en-IN" sz="2400" b="1" i="1" dirty="0" smtClean="0">
                <a:solidFill>
                  <a:schemeClr val="bg1"/>
                </a:solidFill>
                <a:latin typeface="Times New Roman" pitchFamily="18" charset="0"/>
                <a:cs typeface="Times New Roman" pitchFamily="18" charset="0"/>
              </a:rPr>
              <a:t/>
            </a:r>
            <a:br>
              <a:rPr lang="en-IN" sz="2400" b="1" i="1" dirty="0" smtClean="0">
                <a:solidFill>
                  <a:schemeClr val="bg1"/>
                </a:solidFill>
                <a:latin typeface="Times New Roman" pitchFamily="18" charset="0"/>
                <a:cs typeface="Times New Roman" pitchFamily="18" charset="0"/>
              </a:rPr>
            </a:br>
            <a:r>
              <a:rPr lang="en-IN" sz="2400" b="1" i="1" dirty="0" smtClean="0">
                <a:solidFill>
                  <a:schemeClr val="bg1"/>
                </a:solidFill>
                <a:latin typeface="Times New Roman" pitchFamily="18" charset="0"/>
                <a:cs typeface="Times New Roman" pitchFamily="18" charset="0"/>
              </a:rPr>
              <a:t>“ A day without Smart-Phone and Internet is a Year without Rain!! “</a:t>
            </a:r>
            <a:endParaRPr lang="en-IN" sz="2400" b="1" dirty="0">
              <a:solidFill>
                <a:schemeClr val="bg1"/>
              </a:solidFill>
              <a:latin typeface="Times New Roman" pitchFamily="18" charset="0"/>
              <a:cs typeface="Times New Roman" pitchFamily="18" charset="0"/>
            </a:endParaRPr>
          </a:p>
        </p:txBody>
      </p:sp>
      <p:sp>
        <p:nvSpPr>
          <p:cNvPr id="3" name="Subtitle 2"/>
          <p:cNvSpPr>
            <a:spLocks noGrp="1"/>
          </p:cNvSpPr>
          <p:nvPr>
            <p:ph type="subTitle" idx="1"/>
          </p:nvPr>
        </p:nvSpPr>
        <p:spPr>
          <a:xfrm>
            <a:off x="4919731" y="4436772"/>
            <a:ext cx="4224270" cy="706728"/>
          </a:xfrm>
        </p:spPr>
        <p:style>
          <a:lnRef idx="2">
            <a:schemeClr val="dk1">
              <a:shade val="50000"/>
            </a:schemeClr>
          </a:lnRef>
          <a:fillRef idx="1">
            <a:schemeClr val="dk1"/>
          </a:fillRef>
          <a:effectRef idx="0">
            <a:schemeClr val="dk1"/>
          </a:effectRef>
          <a:fontRef idx="minor">
            <a:schemeClr val="lt1"/>
          </a:fontRef>
        </p:style>
        <p:txBody>
          <a:bodyPr anchor="ctr"/>
          <a:lstStyle/>
          <a:p>
            <a:pPr algn="ctr"/>
            <a:r>
              <a:rPr lang="en-IN" sz="1600" b="1" i="1" dirty="0" smtClean="0">
                <a:latin typeface="Times New Roman" pitchFamily="18" charset="0"/>
                <a:cs typeface="Times New Roman" pitchFamily="18" charset="0"/>
              </a:rPr>
              <a:t>Welcome to the Digitalized Generation</a:t>
            </a:r>
            <a:endParaRPr lang="en-IN" sz="1600" b="1" i="1" dirty="0">
              <a:latin typeface="Times New Roman" pitchFamily="18" charset="0"/>
              <a:cs typeface="Times New Roman" pitchFamily="18" charset="0"/>
            </a:endParaRPr>
          </a:p>
        </p:txBody>
      </p:sp>
    </p:spTree>
  </p:cSld>
  <p:clrMapOvr>
    <a:masterClrMapping/>
  </p:clrMapOvr>
  <p:transition>
    <p:cove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35"/>
          <p:cNvSpPr txBox="1">
            <a:spLocks noGrp="1"/>
          </p:cNvSpPr>
          <p:nvPr>
            <p:ph type="title"/>
          </p:nvPr>
        </p:nvSpPr>
        <p:spPr>
          <a:xfrm>
            <a:off x="481263" y="1269227"/>
            <a:ext cx="5280221" cy="2202741"/>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800"/>
              <a:buNone/>
            </a:pPr>
            <a:r>
              <a:rPr lang="en-IN" i="1" dirty="0">
                <a:latin typeface="Times New Roman"/>
                <a:ea typeface="Times New Roman"/>
                <a:cs typeface="Times New Roman"/>
                <a:sym typeface="Times New Roman"/>
              </a:rPr>
              <a:t>Thank You!</a:t>
            </a:r>
            <a:r>
              <a:rPr lang="en-IN" sz="2400" dirty="0">
                <a:latin typeface="Times New Roman"/>
                <a:ea typeface="Times New Roman"/>
                <a:cs typeface="Times New Roman"/>
                <a:sym typeface="Times New Roman"/>
              </a:rPr>
              <a:t/>
            </a:r>
            <a:br>
              <a:rPr lang="en-IN" sz="2400" dirty="0">
                <a:latin typeface="Times New Roman"/>
                <a:ea typeface="Times New Roman"/>
                <a:cs typeface="Times New Roman"/>
                <a:sym typeface="Times New Roman"/>
              </a:rPr>
            </a:br>
            <a:r>
              <a:rPr lang="en-IN" sz="2400" dirty="0">
                <a:latin typeface="Times New Roman"/>
                <a:ea typeface="Times New Roman"/>
                <a:cs typeface="Times New Roman"/>
                <a:sym typeface="Times New Roman"/>
              </a:rPr>
              <a:t>				</a:t>
            </a:r>
            <a:br>
              <a:rPr lang="en-IN" sz="2400" dirty="0">
                <a:latin typeface="Times New Roman"/>
                <a:ea typeface="Times New Roman"/>
                <a:cs typeface="Times New Roman"/>
                <a:sym typeface="Times New Roman"/>
              </a:rPr>
            </a:br>
            <a:r>
              <a:rPr lang="en-IN" sz="2400" dirty="0">
                <a:latin typeface="Times New Roman"/>
                <a:ea typeface="Times New Roman"/>
                <a:cs typeface="Times New Roman"/>
                <a:sym typeface="Times New Roman"/>
              </a:rPr>
              <a:t/>
            </a:r>
            <a:br>
              <a:rPr lang="en-IN" sz="2400" dirty="0">
                <a:latin typeface="Times New Roman"/>
                <a:ea typeface="Times New Roman"/>
                <a:cs typeface="Times New Roman"/>
                <a:sym typeface="Times New Roman"/>
              </a:rPr>
            </a:br>
            <a:r>
              <a:rPr lang="en-IN" sz="2400" dirty="0">
                <a:latin typeface="Times New Roman"/>
                <a:ea typeface="Times New Roman"/>
                <a:cs typeface="Times New Roman"/>
                <a:sym typeface="Times New Roman"/>
              </a:rPr>
              <a:t/>
            </a:r>
            <a:br>
              <a:rPr lang="en-IN" sz="2400" dirty="0">
                <a:latin typeface="Times New Roman"/>
                <a:ea typeface="Times New Roman"/>
                <a:cs typeface="Times New Roman"/>
                <a:sym typeface="Times New Roman"/>
              </a:rPr>
            </a:br>
            <a:r>
              <a:rPr lang="en-IN" sz="2400" dirty="0">
                <a:latin typeface="Times New Roman"/>
                <a:ea typeface="Times New Roman"/>
                <a:cs typeface="Times New Roman"/>
                <a:sym typeface="Times New Roman"/>
              </a:rPr>
              <a:t>-</a:t>
            </a:r>
            <a:r>
              <a:rPr lang="en-IN" sz="1800" i="1" dirty="0">
                <a:latin typeface="Times New Roman"/>
                <a:ea typeface="Times New Roman"/>
                <a:cs typeface="Times New Roman"/>
                <a:sym typeface="Times New Roman"/>
              </a:rPr>
              <a:t>Batch No-281</a:t>
            </a:r>
            <a:endParaRPr sz="2400" i="1">
              <a:latin typeface="Times New Roman"/>
              <a:ea typeface="Times New Roman"/>
              <a:cs typeface="Times New Roman"/>
              <a:sym typeface="Times New Roman"/>
            </a:endParaRPr>
          </a:p>
        </p:txBody>
      </p:sp>
    </p:spTree>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0" presetClass="entr" presetSubtype="0" fill="hold" grpId="0" nodeType="clickEffect">
                                  <p:stCondLst>
                                    <p:cond delay="0"/>
                                  </p:stCondLst>
                                  <p:childTnLst>
                                    <p:set>
                                      <p:cBhvr>
                                        <p:cTn id="6" dur="1" fill="hold">
                                          <p:stCondLst>
                                            <p:cond delay="0"/>
                                          </p:stCondLst>
                                        </p:cTn>
                                        <p:tgtEl>
                                          <p:spTgt spid="281"/>
                                        </p:tgtEl>
                                        <p:attrNameLst>
                                          <p:attrName>style.visibility</p:attrName>
                                        </p:attrNameLst>
                                      </p:cBhvr>
                                      <p:to>
                                        <p:strVal val="visible"/>
                                      </p:to>
                                    </p:set>
                                    <p:animEffect transition="in" filter="wedge">
                                      <p:cBhvr>
                                        <p:cTn id="7" dur="2000"/>
                                        <p:tgtEl>
                                          <p:spTgt spid="2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09493" y="1411180"/>
            <a:ext cx="3058733" cy="1679749"/>
          </a:xfrm>
        </p:spPr>
        <p:txBody>
          <a:bodyPr/>
          <a:lstStyle/>
          <a:p>
            <a:r>
              <a:rPr lang="en-IN" i="1" dirty="0" smtClean="0">
                <a:solidFill>
                  <a:schemeClr val="bg1"/>
                </a:solidFill>
                <a:latin typeface="Times New Roman" pitchFamily="18" charset="0"/>
                <a:cs typeface="Times New Roman" pitchFamily="18" charset="0"/>
              </a:rPr>
              <a:t>Traditional </a:t>
            </a:r>
            <a:br>
              <a:rPr lang="en-IN" i="1" dirty="0" smtClean="0">
                <a:solidFill>
                  <a:schemeClr val="bg1"/>
                </a:solidFill>
                <a:latin typeface="Times New Roman" pitchFamily="18" charset="0"/>
                <a:cs typeface="Times New Roman" pitchFamily="18" charset="0"/>
              </a:rPr>
            </a:br>
            <a:r>
              <a:rPr lang="en-IN" i="1" dirty="0" smtClean="0">
                <a:solidFill>
                  <a:schemeClr val="bg1"/>
                </a:solidFill>
                <a:latin typeface="Times New Roman" pitchFamily="18" charset="0"/>
                <a:cs typeface="Times New Roman" pitchFamily="18" charset="0"/>
              </a:rPr>
              <a:t>Two-factor </a:t>
            </a:r>
            <a:br>
              <a:rPr lang="en-IN" i="1" dirty="0" smtClean="0">
                <a:solidFill>
                  <a:schemeClr val="bg1"/>
                </a:solidFill>
                <a:latin typeface="Times New Roman" pitchFamily="18" charset="0"/>
                <a:cs typeface="Times New Roman" pitchFamily="18" charset="0"/>
              </a:rPr>
            </a:br>
            <a:r>
              <a:rPr lang="en-IN" i="1" dirty="0" smtClean="0">
                <a:solidFill>
                  <a:schemeClr val="bg1"/>
                </a:solidFill>
                <a:latin typeface="Times New Roman" pitchFamily="18" charset="0"/>
                <a:cs typeface="Times New Roman" pitchFamily="18" charset="0"/>
              </a:rPr>
              <a:t>Authentication</a:t>
            </a:r>
            <a:endParaRPr lang="en-IN" i="1" dirty="0">
              <a:solidFill>
                <a:schemeClr val="bg1"/>
              </a:solidFill>
              <a:latin typeface="Times New Roman" pitchFamily="18" charset="0"/>
              <a:cs typeface="Times New Roman" pitchFamily="18" charset="0"/>
            </a:endParaRPr>
          </a:p>
        </p:txBody>
      </p:sp>
      <p:pic>
        <p:nvPicPr>
          <p:cNvPr id="3" name="Picture 2" descr="paytm_login.jfif"/>
          <p:cNvPicPr>
            <a:picLocks noChangeAspect="1"/>
          </p:cNvPicPr>
          <p:nvPr/>
        </p:nvPicPr>
        <p:blipFill>
          <a:blip r:embed="rId2"/>
          <a:stretch>
            <a:fillRect/>
          </a:stretch>
        </p:blipFill>
        <p:spPr>
          <a:xfrm>
            <a:off x="393610" y="236112"/>
            <a:ext cx="2667043" cy="4516192"/>
          </a:xfrm>
          <a:prstGeom prst="rect">
            <a:avLst/>
          </a:prstGeom>
        </p:spPr>
      </p:pic>
      <p:pic>
        <p:nvPicPr>
          <p:cNvPr id="5" name="Picture 4" descr="paytm_upi.jpg"/>
          <p:cNvPicPr>
            <a:picLocks noChangeAspect="1"/>
          </p:cNvPicPr>
          <p:nvPr/>
        </p:nvPicPr>
        <p:blipFill>
          <a:blip r:embed="rId3"/>
          <a:stretch>
            <a:fillRect/>
          </a:stretch>
        </p:blipFill>
        <p:spPr>
          <a:xfrm>
            <a:off x="6162430" y="279043"/>
            <a:ext cx="2569446" cy="4408867"/>
          </a:xfrm>
          <a:prstGeom prst="rect">
            <a:avLst/>
          </a:prstGeom>
        </p:spPr>
      </p:pic>
    </p:spTree>
  </p:cSld>
  <p:clrMapOvr>
    <a:masterClrMapping/>
  </p:clrMapOvr>
  <p:transition>
    <p:cover/>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262906" y="367992"/>
            <a:ext cx="4745866" cy="914100"/>
          </a:xfrm>
        </p:spPr>
        <p:txBody>
          <a:bodyPr/>
          <a:lstStyle/>
          <a:p>
            <a:r>
              <a:rPr lang="en-IN" sz="2000" b="1" dirty="0" smtClean="0">
                <a:solidFill>
                  <a:schemeClr val="tx1"/>
                </a:solidFill>
                <a:latin typeface="Times New Roman" pitchFamily="18" charset="0"/>
                <a:cs typeface="Times New Roman" pitchFamily="18" charset="0"/>
              </a:rPr>
              <a:t>ADDITIONAL FACTOR OF SECURITY</a:t>
            </a:r>
            <a:endParaRPr lang="en-IN" sz="2000" b="1" dirty="0">
              <a:solidFill>
                <a:schemeClr val="tx1"/>
              </a:solidFill>
              <a:latin typeface="Times New Roman" pitchFamily="18" charset="0"/>
              <a:cs typeface="Times New Roman" pitchFamily="18" charset="0"/>
            </a:endParaRPr>
          </a:p>
        </p:txBody>
      </p:sp>
    </p:spTree>
  </p:cSld>
  <p:clrMapOvr>
    <a:masterClrMapping/>
  </p:clrMapOvr>
  <p:transition>
    <p:cove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378817" y="1166276"/>
            <a:ext cx="4369016" cy="849268"/>
          </a:xfrm>
        </p:spPr>
        <p:txBody>
          <a:bodyPr/>
          <a:lstStyle/>
          <a:p>
            <a:r>
              <a:rPr lang="en-IN" sz="1800" i="1" dirty="0" smtClean="0">
                <a:latin typeface="Times New Roman" pitchFamily="18" charset="0"/>
                <a:cs typeface="Times New Roman" pitchFamily="18" charset="0"/>
              </a:rPr>
              <a:t>Therefore from now ATM Transactions are Enhanced!!</a:t>
            </a:r>
            <a:r>
              <a:rPr lang="en-IN" sz="1600" dirty="0" smtClean="0">
                <a:latin typeface="Times New Roman" pitchFamily="18" charset="0"/>
                <a:cs typeface="Times New Roman" pitchFamily="18" charset="0"/>
              </a:rPr>
              <a:t/>
            </a:r>
            <a:br>
              <a:rPr lang="en-IN" sz="1600" dirty="0" smtClean="0">
                <a:latin typeface="Times New Roman" pitchFamily="18" charset="0"/>
                <a:cs typeface="Times New Roman" pitchFamily="18" charset="0"/>
              </a:rPr>
            </a:br>
            <a:r>
              <a:rPr lang="en-IN" sz="1600" dirty="0" smtClean="0">
                <a:latin typeface="Times New Roman" pitchFamily="18" charset="0"/>
                <a:cs typeface="Times New Roman" pitchFamily="18" charset="0"/>
              </a:rPr>
              <a:t/>
            </a:r>
            <a:br>
              <a:rPr lang="en-IN" sz="1600" dirty="0" smtClean="0">
                <a:latin typeface="Times New Roman" pitchFamily="18" charset="0"/>
                <a:cs typeface="Times New Roman" pitchFamily="18" charset="0"/>
              </a:rPr>
            </a:br>
            <a:endParaRPr lang="en-IN" sz="1600" dirty="0"/>
          </a:p>
        </p:txBody>
      </p:sp>
      <p:sp>
        <p:nvSpPr>
          <p:cNvPr id="3" name="Subtitle 2"/>
          <p:cNvSpPr>
            <a:spLocks noGrp="1"/>
          </p:cNvSpPr>
          <p:nvPr>
            <p:ph type="subTitle" idx="1"/>
          </p:nvPr>
        </p:nvSpPr>
        <p:spPr>
          <a:xfrm>
            <a:off x="4437759" y="2618058"/>
            <a:ext cx="4179107" cy="1179808"/>
          </a:xfrm>
        </p:spPr>
        <p:txBody>
          <a:bodyPr/>
          <a:lstStyle/>
          <a:p>
            <a:r>
              <a:rPr lang="en-IN" sz="1800" dirty="0" smtClean="0">
                <a:latin typeface="Times New Roman" pitchFamily="18" charset="0"/>
                <a:cs typeface="Times New Roman" pitchFamily="18" charset="0"/>
              </a:rPr>
              <a:t>Then </a:t>
            </a:r>
          </a:p>
          <a:p>
            <a:r>
              <a:rPr lang="en-IN" sz="1800" dirty="0" smtClean="0">
                <a:latin typeface="Times New Roman" pitchFamily="18" charset="0"/>
                <a:cs typeface="Times New Roman" pitchFamily="18" charset="0"/>
              </a:rPr>
              <a:t>	What about </a:t>
            </a:r>
          </a:p>
          <a:p>
            <a:r>
              <a:rPr lang="en-IN" sz="1800" dirty="0" smtClean="0">
                <a:latin typeface="Times New Roman" pitchFamily="18" charset="0"/>
                <a:cs typeface="Times New Roman" pitchFamily="18" charset="0"/>
              </a:rPr>
              <a:t>		Smart-Phones/PDA’s </a:t>
            </a:r>
          </a:p>
          <a:p>
            <a:r>
              <a:rPr lang="en-IN" sz="1800" dirty="0" smtClean="0">
                <a:latin typeface="Times New Roman" pitchFamily="18" charset="0"/>
                <a:cs typeface="Times New Roman" pitchFamily="18" charset="0"/>
              </a:rPr>
              <a:t>			Transactions??</a:t>
            </a:r>
            <a:endParaRPr lang="en-IN" sz="1600" dirty="0"/>
          </a:p>
        </p:txBody>
      </p:sp>
      <p:pic>
        <p:nvPicPr>
          <p:cNvPr id="4" name="Picture 3" descr="Screenshot (427).png"/>
          <p:cNvPicPr>
            <a:picLocks noChangeAspect="1"/>
          </p:cNvPicPr>
          <p:nvPr/>
        </p:nvPicPr>
        <p:blipFill>
          <a:blip r:embed="rId2"/>
          <a:srcRect l="28873" t="12144" r="35279" b="6479"/>
          <a:stretch>
            <a:fillRect/>
          </a:stretch>
        </p:blipFill>
        <p:spPr>
          <a:xfrm>
            <a:off x="315531" y="309094"/>
            <a:ext cx="3490175" cy="4456704"/>
          </a:xfrm>
          <a:prstGeom prst="rect">
            <a:avLst/>
          </a:prstGeom>
        </p:spPr>
      </p:pic>
    </p:spTree>
  </p:cSld>
  <p:clrMapOvr>
    <a:masterClrMapping/>
  </p:clrMapOvr>
  <p:transition>
    <p:cover/>
  </p:transition>
</p:sld>
</file>

<file path=ppt/slides/slide7.xml><?xml version="1.0" encoding="utf-8"?>
<p:sld xmlns:a="http://schemas.openxmlformats.org/drawingml/2006/main" xmlns:r="http://schemas.openxmlformats.org/officeDocument/2006/relationships" xmlns:p="http://schemas.openxmlformats.org/presentationml/2006/main" showMasterSp="0">
  <p:cSld>
    <p:bg>
      <p:bgPr>
        <a:solidFill>
          <a:schemeClr val="dk1"/>
        </a:solidFill>
        <a:effectLst/>
      </p:bgPr>
    </p:bg>
    <p:spTree>
      <p:nvGrpSpPr>
        <p:cNvPr id="1" name="Shape 146"/>
        <p:cNvGrpSpPr/>
        <p:nvPr/>
      </p:nvGrpSpPr>
      <p:grpSpPr>
        <a:xfrm>
          <a:off x="0" y="0"/>
          <a:ext cx="0" cy="0"/>
          <a:chOff x="0" y="0"/>
          <a:chExt cx="0" cy="0"/>
        </a:xfrm>
      </p:grpSpPr>
      <p:sp>
        <p:nvSpPr>
          <p:cNvPr id="147" name="Google Shape;147;p15"/>
          <p:cNvSpPr txBox="1">
            <a:spLocks noGrp="1"/>
          </p:cNvSpPr>
          <p:nvPr>
            <p:ph type="title"/>
          </p:nvPr>
        </p:nvSpPr>
        <p:spPr>
          <a:xfrm>
            <a:off x="410602" y="165005"/>
            <a:ext cx="7038900" cy="9141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SzPts val="2400"/>
              <a:buNone/>
            </a:pPr>
            <a:r>
              <a:rPr lang="en-IN" b="1" dirty="0">
                <a:latin typeface="Times New Roman"/>
                <a:ea typeface="Times New Roman"/>
                <a:cs typeface="Times New Roman"/>
                <a:sym typeface="Times New Roman"/>
              </a:rPr>
              <a:t>Abstract</a:t>
            </a:r>
            <a:endParaRPr>
              <a:latin typeface="Times New Roman"/>
              <a:ea typeface="Times New Roman"/>
              <a:cs typeface="Times New Roman"/>
              <a:sym typeface="Times New Roman"/>
            </a:endParaRPr>
          </a:p>
        </p:txBody>
      </p:sp>
      <p:sp>
        <p:nvSpPr>
          <p:cNvPr id="148" name="Google Shape;148;p15"/>
          <p:cNvSpPr txBox="1">
            <a:spLocks noGrp="1"/>
          </p:cNvSpPr>
          <p:nvPr>
            <p:ph type="body" idx="1"/>
          </p:nvPr>
        </p:nvSpPr>
        <p:spPr>
          <a:xfrm>
            <a:off x="130628" y="935026"/>
            <a:ext cx="8367103" cy="4296991"/>
          </a:xfrm>
          <a:prstGeom prst="rect">
            <a:avLst/>
          </a:prstGeom>
          <a:noFill/>
          <a:ln>
            <a:noFill/>
          </a:ln>
        </p:spPr>
        <p:txBody>
          <a:bodyPr spcFirstLastPara="1" wrap="square" lIns="91425" tIns="91425" rIns="91425" bIns="91425" anchor="t" anchorCtr="0">
            <a:noAutofit/>
          </a:bodyPr>
          <a:lstStyle/>
          <a:p>
            <a:pPr marL="457200" lvl="0" indent="-311150" algn="just" rtl="0">
              <a:lnSpc>
                <a:spcPct val="115000"/>
              </a:lnSpc>
              <a:spcBef>
                <a:spcPts val="0"/>
              </a:spcBef>
              <a:spcAft>
                <a:spcPts val="0"/>
              </a:spcAft>
              <a:buSzPts val="1300"/>
              <a:buNone/>
            </a:pPr>
            <a:r>
              <a:rPr lang="en-IN" sz="1400" dirty="0"/>
              <a:t>	</a:t>
            </a:r>
            <a:r>
              <a:rPr lang="en-IN" sz="1400" dirty="0">
                <a:latin typeface="Times New Roman"/>
                <a:ea typeface="Times New Roman"/>
                <a:cs typeface="Times New Roman"/>
                <a:sym typeface="Times New Roman"/>
              </a:rPr>
              <a:t>The Cell phones have revolutionized the way we live. Cellular phones and PDA's have largely grown in popularity and as a result users have started online banking, purchasing of internet-based products and other online services. Previous web access authentication systems have used either the Internet or the wireless Mobile channel independently to authenticate the identity of remote user. </a:t>
            </a:r>
            <a:endParaRPr sz="1400" dirty="0">
              <a:latin typeface="Times New Roman"/>
              <a:ea typeface="Times New Roman"/>
              <a:cs typeface="Times New Roman"/>
              <a:sym typeface="Times New Roman"/>
            </a:endParaRPr>
          </a:p>
          <a:p>
            <a:pPr marL="457200" lvl="0" indent="-311150" algn="just" rtl="0">
              <a:lnSpc>
                <a:spcPct val="115000"/>
              </a:lnSpc>
              <a:spcBef>
                <a:spcPts val="0"/>
              </a:spcBef>
              <a:spcAft>
                <a:spcPts val="0"/>
              </a:spcAft>
              <a:buSzPts val="1300"/>
              <a:buNone/>
            </a:pPr>
            <a:r>
              <a:rPr lang="en-IN" sz="1400" dirty="0">
                <a:latin typeface="Times New Roman"/>
                <a:ea typeface="Times New Roman"/>
                <a:cs typeface="Times New Roman"/>
                <a:sym typeface="Times New Roman"/>
              </a:rPr>
              <a:t>	Accessing today's web-based services always requires a username and password to authenticate the user identity. This is a significant vulnerability since the password can be hacked by the man in the middle attack and later used for making illegal access to the user’s account. Our goal is to create an authentication system that is both secure and highly usable based on multifactor authentication approach. It uses a novel approach to create an authentication system based on TICs (Transaction Identification code) and SMS (Short Message Service) to enforce an extra security level with the traditional Login/password system. </a:t>
            </a:r>
            <a:endParaRPr sz="1400" dirty="0">
              <a:latin typeface="Times New Roman"/>
              <a:ea typeface="Times New Roman"/>
              <a:cs typeface="Times New Roman"/>
              <a:sym typeface="Times New Roman"/>
            </a:endParaRPr>
          </a:p>
          <a:p>
            <a:pPr marL="457200" lvl="0" indent="-311150" algn="just" rtl="0">
              <a:lnSpc>
                <a:spcPct val="115000"/>
              </a:lnSpc>
              <a:spcBef>
                <a:spcPts val="0"/>
              </a:spcBef>
              <a:spcAft>
                <a:spcPts val="0"/>
              </a:spcAft>
              <a:buSzPts val="1300"/>
              <a:buNone/>
            </a:pPr>
            <a:r>
              <a:rPr lang="en-IN" sz="1400" dirty="0">
                <a:latin typeface="Times New Roman"/>
                <a:ea typeface="Times New Roman"/>
                <a:cs typeface="Times New Roman"/>
                <a:sym typeface="Times New Roman"/>
              </a:rPr>
              <a:t>	</a:t>
            </a:r>
            <a:r>
              <a:rPr lang="en-IN" sz="1400" dirty="0" smtClean="0">
                <a:latin typeface="Times New Roman"/>
                <a:ea typeface="Times New Roman"/>
                <a:cs typeface="Times New Roman"/>
                <a:sym typeface="Times New Roman"/>
              </a:rPr>
              <a:t>We </a:t>
            </a:r>
            <a:r>
              <a:rPr lang="en-IN" sz="1400" dirty="0">
                <a:latin typeface="Times New Roman"/>
                <a:ea typeface="Times New Roman"/>
                <a:cs typeface="Times New Roman"/>
                <a:sym typeface="Times New Roman"/>
              </a:rPr>
              <a:t>have also used an encryption/decryption technique which is based on symmetric key and an iterated block cipher concept. This concept has been used to keep TICs as secret code on cell phones/PDAs and is also used to initiate secure web transaction using cell phones/PDAs. Finally we extend the system for two way authentication which authenticates both parties (user and e- service provider). </a:t>
            </a:r>
            <a:endParaRPr lang="en-IN" sz="1400" dirty="0" smtClean="0">
              <a:latin typeface="Times New Roman"/>
              <a:ea typeface="Times New Roman"/>
              <a:cs typeface="Times New Roman"/>
              <a:sym typeface="Times New Roman"/>
            </a:endParaRPr>
          </a:p>
          <a:p>
            <a:pPr marL="457200" lvl="0" indent="-311150" algn="just" rtl="0">
              <a:lnSpc>
                <a:spcPct val="115000"/>
              </a:lnSpc>
              <a:spcBef>
                <a:spcPts val="0"/>
              </a:spcBef>
              <a:spcAft>
                <a:spcPts val="0"/>
              </a:spcAft>
              <a:buSzPts val="1300"/>
              <a:buNone/>
            </a:pPr>
            <a:endParaRPr lang="en-IN" sz="1400" dirty="0" smtClean="0">
              <a:latin typeface="Times New Roman"/>
              <a:ea typeface="Times New Roman"/>
              <a:cs typeface="Times New Roman"/>
              <a:sym typeface="Times New Roman"/>
            </a:endParaRPr>
          </a:p>
          <a:p>
            <a:pPr marL="457200" lvl="0" indent="-311150" algn="just" rtl="0">
              <a:lnSpc>
                <a:spcPct val="115000"/>
              </a:lnSpc>
              <a:spcBef>
                <a:spcPts val="0"/>
              </a:spcBef>
              <a:spcAft>
                <a:spcPts val="0"/>
              </a:spcAft>
              <a:buSzPts val="1300"/>
              <a:buNone/>
            </a:pPr>
            <a:r>
              <a:rPr lang="en-IN" sz="1400" dirty="0" smtClean="0">
                <a:latin typeface="Times New Roman"/>
                <a:ea typeface="Times New Roman"/>
                <a:cs typeface="Times New Roman"/>
                <a:sym typeface="Times New Roman"/>
              </a:rPr>
              <a:t>    </a:t>
            </a:r>
            <a:r>
              <a:rPr lang="en-IN" sz="1400" dirty="0" err="1" smtClean="0">
                <a:latin typeface="Times New Roman"/>
                <a:ea typeface="Times New Roman"/>
                <a:cs typeface="Times New Roman"/>
                <a:sym typeface="Times New Roman"/>
              </a:rPr>
              <a:t>KeyWords</a:t>
            </a:r>
            <a:r>
              <a:rPr lang="en-IN" sz="1400" dirty="0" smtClean="0">
                <a:latin typeface="Times New Roman"/>
                <a:ea typeface="Times New Roman"/>
                <a:cs typeface="Times New Roman"/>
                <a:sym typeface="Times New Roman"/>
              </a:rPr>
              <a:t>:  TIC, PDA, Encryption, Decryption.</a:t>
            </a:r>
            <a:endParaRPr sz="1400" dirty="0">
              <a:latin typeface="Times New Roman"/>
              <a:ea typeface="Times New Roman"/>
              <a:cs typeface="Times New Roman"/>
              <a:sym typeface="Times New Roman"/>
            </a:endParaRPr>
          </a:p>
          <a:p>
            <a:pPr marL="457200" lvl="0" indent="-311150" algn="l" rtl="0">
              <a:lnSpc>
                <a:spcPct val="115000"/>
              </a:lnSpc>
              <a:spcBef>
                <a:spcPts val="0"/>
              </a:spcBef>
              <a:spcAft>
                <a:spcPts val="0"/>
              </a:spcAft>
              <a:buSzPts val="1300"/>
              <a:buNone/>
            </a:pPr>
            <a:r>
              <a:rPr lang="en-IN" dirty="0"/>
              <a:t>	</a:t>
            </a:r>
            <a:endParaRPr dirty="0">
              <a:latin typeface="Times New Roman"/>
              <a:ea typeface="Times New Roman"/>
              <a:cs typeface="Times New Roman"/>
              <a:sym typeface="Times New Roman"/>
            </a:endParaRPr>
          </a:p>
          <a:p>
            <a:pPr marL="0" lvl="0" indent="0" algn="l" rtl="0">
              <a:lnSpc>
                <a:spcPct val="100000"/>
              </a:lnSpc>
              <a:spcBef>
                <a:spcPts val="0"/>
              </a:spcBef>
              <a:spcAft>
                <a:spcPts val="1600"/>
              </a:spcAft>
              <a:buSzPts val="1300"/>
              <a:buNone/>
            </a:pPr>
            <a:endParaRPr dirty="0">
              <a:latin typeface="Times New Roman"/>
              <a:ea typeface="Times New Roman"/>
              <a:cs typeface="Times New Roman"/>
              <a:sym typeface="Times New Roman"/>
            </a:endParaRPr>
          </a:p>
        </p:txBody>
      </p:sp>
    </p:spTree>
  </p:cSld>
  <p:clrMapOvr>
    <a:masterClrMapping/>
  </p:clrMapOvr>
  <p:transition>
    <p:cove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Shape 152"/>
        <p:cNvGrpSpPr/>
        <p:nvPr/>
      </p:nvGrpSpPr>
      <p:grpSpPr>
        <a:xfrm>
          <a:off x="0" y="0"/>
          <a:ext cx="0" cy="0"/>
          <a:chOff x="0" y="0"/>
          <a:chExt cx="0" cy="0"/>
        </a:xfrm>
      </p:grpSpPr>
      <p:sp>
        <p:nvSpPr>
          <p:cNvPr id="153" name="Google Shape;153;p16"/>
          <p:cNvSpPr txBox="1">
            <a:spLocks noGrp="1"/>
          </p:cNvSpPr>
          <p:nvPr>
            <p:ph type="title"/>
          </p:nvPr>
        </p:nvSpPr>
        <p:spPr>
          <a:xfrm>
            <a:off x="410601" y="0"/>
            <a:ext cx="7038900" cy="914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400"/>
              <a:buNone/>
            </a:pPr>
            <a:r>
              <a:rPr lang="en-IN"/>
              <a:t/>
            </a:r>
            <a:br>
              <a:rPr lang="en-IN"/>
            </a:br>
            <a:r>
              <a:rPr lang="en-IN" b="1">
                <a:latin typeface="Times New Roman"/>
                <a:ea typeface="Times New Roman"/>
                <a:cs typeface="Times New Roman"/>
                <a:sym typeface="Times New Roman"/>
              </a:rPr>
              <a:t>Objective</a:t>
            </a:r>
            <a:endParaRPr>
              <a:latin typeface="Times New Roman"/>
              <a:ea typeface="Times New Roman"/>
              <a:cs typeface="Times New Roman"/>
              <a:sym typeface="Times New Roman"/>
            </a:endParaRPr>
          </a:p>
        </p:txBody>
      </p:sp>
      <p:sp>
        <p:nvSpPr>
          <p:cNvPr id="154" name="Google Shape;154;p16"/>
          <p:cNvSpPr txBox="1">
            <a:spLocks noGrp="1"/>
          </p:cNvSpPr>
          <p:nvPr>
            <p:ph type="body" idx="1"/>
          </p:nvPr>
        </p:nvSpPr>
        <p:spPr>
          <a:xfrm>
            <a:off x="563764" y="857255"/>
            <a:ext cx="8112723" cy="4154757"/>
          </a:xfrm>
          <a:prstGeom prst="rect">
            <a:avLst/>
          </a:prstGeom>
          <a:noFill/>
          <a:ln>
            <a:noFill/>
          </a:ln>
        </p:spPr>
        <p:txBody>
          <a:bodyPr spcFirstLastPara="1" wrap="square" lIns="91425" tIns="91425" rIns="91425" bIns="91425" anchor="t" anchorCtr="0">
            <a:noAutofit/>
          </a:bodyPr>
          <a:lstStyle/>
          <a:p>
            <a:pPr marL="457200" lvl="0" indent="-311150" algn="just" rtl="0">
              <a:lnSpc>
                <a:spcPct val="115000"/>
              </a:lnSpc>
              <a:spcBef>
                <a:spcPts val="0"/>
              </a:spcBef>
              <a:spcAft>
                <a:spcPts val="0"/>
              </a:spcAft>
              <a:buSzPts val="1300"/>
              <a:buNone/>
            </a:pPr>
            <a:r>
              <a:rPr lang="en-IN" dirty="0"/>
              <a:t>	</a:t>
            </a:r>
            <a:endParaRPr dirty="0"/>
          </a:p>
          <a:p>
            <a:pPr marL="0" lvl="0" indent="0" algn="just" rtl="0">
              <a:lnSpc>
                <a:spcPct val="100000"/>
              </a:lnSpc>
              <a:spcBef>
                <a:spcPts val="0"/>
              </a:spcBef>
              <a:spcAft>
                <a:spcPts val="0"/>
              </a:spcAft>
              <a:buSzPts val="1300"/>
              <a:buNone/>
            </a:pPr>
            <a:endParaRPr sz="1600" dirty="0">
              <a:latin typeface="Times New Roman"/>
              <a:ea typeface="Times New Roman"/>
              <a:cs typeface="Times New Roman"/>
              <a:sym typeface="Times New Roman"/>
            </a:endParaRPr>
          </a:p>
          <a:p>
            <a:pPr marL="0" lvl="0" indent="0" algn="just" rtl="0">
              <a:lnSpc>
                <a:spcPct val="100000"/>
              </a:lnSpc>
              <a:spcBef>
                <a:spcPts val="1600"/>
              </a:spcBef>
              <a:spcAft>
                <a:spcPts val="0"/>
              </a:spcAft>
              <a:buSzPts val="1300"/>
              <a:buNone/>
            </a:pPr>
            <a:r>
              <a:rPr lang="en-IN" sz="1600" dirty="0">
                <a:latin typeface="Times New Roman"/>
                <a:ea typeface="Times New Roman"/>
                <a:cs typeface="Times New Roman"/>
                <a:sym typeface="Times New Roman"/>
              </a:rPr>
              <a:t>Th</a:t>
            </a:r>
            <a:r>
              <a:rPr lang="en-IN" sz="1400" dirty="0">
                <a:latin typeface="Times New Roman"/>
                <a:ea typeface="Times New Roman"/>
                <a:cs typeface="Times New Roman"/>
                <a:sym typeface="Times New Roman"/>
              </a:rPr>
              <a:t>e main objective of the present work is to provide a highly secure wireless environment for financial web transactions that is simple to use and deploy, that does not require any change in existing wireless networks or protocol. </a:t>
            </a:r>
            <a:endParaRPr sz="1400" dirty="0">
              <a:latin typeface="Times New Roman"/>
              <a:ea typeface="Times New Roman"/>
              <a:cs typeface="Times New Roman"/>
              <a:sym typeface="Times New Roman"/>
            </a:endParaRPr>
          </a:p>
          <a:p>
            <a:pPr marL="0" lvl="0" indent="0" algn="just" rtl="0">
              <a:lnSpc>
                <a:spcPct val="100000"/>
              </a:lnSpc>
              <a:spcBef>
                <a:spcPts val="1600"/>
              </a:spcBef>
              <a:spcAft>
                <a:spcPts val="1600"/>
              </a:spcAft>
              <a:buSzPts val="1300"/>
              <a:buNone/>
            </a:pPr>
            <a:r>
              <a:rPr lang="en-IN" sz="1400" dirty="0">
                <a:latin typeface="Times New Roman"/>
                <a:ea typeface="Times New Roman"/>
                <a:cs typeface="Times New Roman"/>
                <a:sym typeface="Times New Roman"/>
              </a:rPr>
              <a:t>This Protocol for Wireless Payment is used to achieve secure web transaction using cell phones / PDAs. The system is based on Multi-factor Authentication concept to provide secure wireless environment to the users to increase faith of the users in online financial web transactions using mobile devices</a:t>
            </a:r>
            <a:endParaRPr sz="1600" dirty="0">
              <a:latin typeface="Times New Roman"/>
              <a:ea typeface="Times New Roman"/>
              <a:cs typeface="Times New Roman"/>
              <a:sym typeface="Times New Roman"/>
            </a:endParaRPr>
          </a:p>
        </p:txBody>
      </p:sp>
    </p:spTree>
  </p:cSld>
  <p:clrMapOvr>
    <a:masterClrMapping/>
  </p:clrMapOvr>
  <p:transition>
    <p:cove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Shape 158"/>
        <p:cNvGrpSpPr/>
        <p:nvPr/>
      </p:nvGrpSpPr>
      <p:grpSpPr>
        <a:xfrm>
          <a:off x="0" y="0"/>
          <a:ext cx="0" cy="0"/>
          <a:chOff x="0" y="0"/>
          <a:chExt cx="0" cy="0"/>
        </a:xfrm>
      </p:grpSpPr>
      <p:sp>
        <p:nvSpPr>
          <p:cNvPr id="159" name="Google Shape;159;p17"/>
          <p:cNvSpPr txBox="1">
            <a:spLocks noGrp="1"/>
          </p:cNvSpPr>
          <p:nvPr>
            <p:ph type="title"/>
          </p:nvPr>
        </p:nvSpPr>
        <p:spPr>
          <a:xfrm>
            <a:off x="417476" y="144379"/>
            <a:ext cx="7038900" cy="914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400"/>
              <a:buNone/>
            </a:pPr>
            <a:r>
              <a:rPr lang="en-IN" b="1">
                <a:latin typeface="Times New Roman"/>
                <a:ea typeface="Times New Roman"/>
                <a:cs typeface="Times New Roman"/>
                <a:sym typeface="Times New Roman"/>
              </a:rPr>
              <a:t>Introduction</a:t>
            </a:r>
            <a:endParaRPr b="1">
              <a:latin typeface="Times New Roman"/>
              <a:ea typeface="Times New Roman"/>
              <a:cs typeface="Times New Roman"/>
              <a:sym typeface="Times New Roman"/>
            </a:endParaRPr>
          </a:p>
        </p:txBody>
      </p:sp>
      <p:sp>
        <p:nvSpPr>
          <p:cNvPr id="160" name="Google Shape;160;p17"/>
          <p:cNvSpPr txBox="1">
            <a:spLocks noGrp="1"/>
          </p:cNvSpPr>
          <p:nvPr>
            <p:ph type="body" idx="1"/>
          </p:nvPr>
        </p:nvSpPr>
        <p:spPr>
          <a:xfrm>
            <a:off x="446885" y="988743"/>
            <a:ext cx="8298351" cy="4154757"/>
          </a:xfrm>
          <a:prstGeom prst="rect">
            <a:avLst/>
          </a:prstGeom>
          <a:noFill/>
          <a:ln>
            <a:noFill/>
          </a:ln>
        </p:spPr>
        <p:txBody>
          <a:bodyPr spcFirstLastPara="1" wrap="square" lIns="91425" tIns="91425" rIns="91425" bIns="91425" anchor="t" anchorCtr="0">
            <a:noAutofit/>
          </a:bodyPr>
          <a:lstStyle/>
          <a:p>
            <a:pPr marL="457200" lvl="0" indent="-311150" algn="just" rtl="0">
              <a:lnSpc>
                <a:spcPct val="115000"/>
              </a:lnSpc>
              <a:spcBef>
                <a:spcPts val="0"/>
              </a:spcBef>
              <a:spcAft>
                <a:spcPts val="0"/>
              </a:spcAft>
              <a:buSzPts val="1300"/>
              <a:buNone/>
            </a:pPr>
            <a:r>
              <a:rPr lang="en-IN" sz="1400" dirty="0">
                <a:latin typeface="Times New Roman"/>
                <a:ea typeface="Times New Roman"/>
                <a:cs typeface="Times New Roman"/>
                <a:sym typeface="Times New Roman"/>
              </a:rPr>
              <a:t>As computing becomes pervasive, people increasingly rely their business over the Internet by using </a:t>
            </a:r>
            <a:endParaRPr dirty="0"/>
          </a:p>
          <a:p>
            <a:pPr marL="457200" lvl="0" indent="-311150" algn="just" rtl="0">
              <a:lnSpc>
                <a:spcPct val="115000"/>
              </a:lnSpc>
              <a:spcBef>
                <a:spcPts val="0"/>
              </a:spcBef>
              <a:spcAft>
                <a:spcPts val="0"/>
              </a:spcAft>
              <a:buSzPts val="1300"/>
              <a:buNone/>
            </a:pPr>
            <a:r>
              <a:rPr lang="en-IN" sz="1400" dirty="0">
                <a:latin typeface="Times New Roman"/>
                <a:ea typeface="Times New Roman"/>
                <a:cs typeface="Times New Roman"/>
                <a:sym typeface="Times New Roman"/>
              </a:rPr>
              <a:t>e-commerce. Now, the Internet is a preferred source to access online eservices such as e-commerce, </a:t>
            </a:r>
            <a:endParaRPr dirty="0"/>
          </a:p>
          <a:p>
            <a:pPr marL="457200" lvl="0" indent="-311150" algn="just" rtl="0">
              <a:lnSpc>
                <a:spcPct val="115000"/>
              </a:lnSpc>
              <a:spcBef>
                <a:spcPts val="0"/>
              </a:spcBef>
              <a:spcAft>
                <a:spcPts val="0"/>
              </a:spcAft>
              <a:buSzPts val="1300"/>
              <a:buNone/>
            </a:pPr>
            <a:r>
              <a:rPr lang="en-IN" sz="1400" dirty="0">
                <a:latin typeface="Times New Roman"/>
                <a:ea typeface="Times New Roman"/>
                <a:cs typeface="Times New Roman"/>
                <a:sym typeface="Times New Roman"/>
              </a:rPr>
              <a:t>e-voting, e-banking, e-government, etc. </a:t>
            </a:r>
            <a:endParaRPr dirty="0"/>
          </a:p>
          <a:p>
            <a:pPr marL="457200" lvl="0" indent="-311150" algn="just" rtl="0">
              <a:lnSpc>
                <a:spcPct val="115000"/>
              </a:lnSpc>
              <a:spcBef>
                <a:spcPts val="0"/>
              </a:spcBef>
              <a:spcAft>
                <a:spcPts val="0"/>
              </a:spcAft>
              <a:buSzPts val="1300"/>
              <a:buNone/>
            </a:pPr>
            <a:endParaRPr sz="1400" dirty="0">
              <a:latin typeface="Times New Roman"/>
              <a:ea typeface="Times New Roman"/>
              <a:cs typeface="Times New Roman"/>
              <a:sym typeface="Times New Roman"/>
            </a:endParaRPr>
          </a:p>
          <a:p>
            <a:pPr marL="457200" lvl="0" indent="-311150" algn="just" rtl="0">
              <a:lnSpc>
                <a:spcPct val="115000"/>
              </a:lnSpc>
              <a:spcBef>
                <a:spcPts val="0"/>
              </a:spcBef>
              <a:spcAft>
                <a:spcPts val="0"/>
              </a:spcAft>
              <a:buSzPts val="1300"/>
              <a:buNone/>
            </a:pPr>
            <a:r>
              <a:rPr lang="en-IN" sz="1400" dirty="0">
                <a:latin typeface="Times New Roman"/>
                <a:ea typeface="Times New Roman"/>
                <a:cs typeface="Times New Roman"/>
                <a:sym typeface="Times New Roman"/>
              </a:rPr>
              <a:t>Online applications require a strong security feature to protect  user confidential data. Security is a major </a:t>
            </a:r>
            <a:endParaRPr dirty="0"/>
          </a:p>
          <a:p>
            <a:pPr marL="457200" lvl="0" indent="-311150" algn="just" rtl="0">
              <a:lnSpc>
                <a:spcPct val="115000"/>
              </a:lnSpc>
              <a:spcBef>
                <a:spcPts val="0"/>
              </a:spcBef>
              <a:spcAft>
                <a:spcPts val="0"/>
              </a:spcAft>
              <a:buSzPts val="1300"/>
              <a:buNone/>
            </a:pPr>
            <a:r>
              <a:rPr lang="en-IN" sz="1400" dirty="0">
                <a:latin typeface="Times New Roman"/>
                <a:ea typeface="Times New Roman"/>
                <a:cs typeface="Times New Roman"/>
                <a:sym typeface="Times New Roman"/>
              </a:rPr>
              <a:t>issue in internet based online payment system. There are  various internet threats which affect the </a:t>
            </a:r>
            <a:endParaRPr dirty="0"/>
          </a:p>
          <a:p>
            <a:pPr marL="457200" lvl="0" indent="-311150" algn="just" rtl="0">
              <a:lnSpc>
                <a:spcPct val="115000"/>
              </a:lnSpc>
              <a:spcBef>
                <a:spcPts val="0"/>
              </a:spcBef>
              <a:spcAft>
                <a:spcPts val="0"/>
              </a:spcAft>
              <a:buSzPts val="1300"/>
              <a:buNone/>
            </a:pPr>
            <a:r>
              <a:rPr lang="en-IN" sz="1400" dirty="0">
                <a:latin typeface="Times New Roman"/>
                <a:ea typeface="Times New Roman"/>
                <a:cs typeface="Times New Roman"/>
                <a:sym typeface="Times New Roman"/>
              </a:rPr>
              <a:t>security system of internet and increase risk for electronic transaction. Most of the authentication system </a:t>
            </a:r>
            <a:endParaRPr dirty="0"/>
          </a:p>
          <a:p>
            <a:pPr marL="457200" lvl="0" indent="-311150" algn="just" rtl="0">
              <a:lnSpc>
                <a:spcPct val="115000"/>
              </a:lnSpc>
              <a:spcBef>
                <a:spcPts val="0"/>
              </a:spcBef>
              <a:spcAft>
                <a:spcPts val="0"/>
              </a:spcAft>
              <a:buSzPts val="1300"/>
              <a:buNone/>
            </a:pPr>
            <a:r>
              <a:rPr lang="en-IN" sz="1400" dirty="0">
                <a:latin typeface="Times New Roman"/>
                <a:ea typeface="Times New Roman"/>
                <a:cs typeface="Times New Roman"/>
                <a:sym typeface="Times New Roman"/>
              </a:rPr>
              <a:t>relies on passwords, personal identification numbers and keys to access  their personal account information</a:t>
            </a:r>
            <a:endParaRPr dirty="0"/>
          </a:p>
          <a:p>
            <a:pPr marL="457200" lvl="0" indent="-311150" algn="just" rtl="0">
              <a:lnSpc>
                <a:spcPct val="115000"/>
              </a:lnSpc>
              <a:spcBef>
                <a:spcPts val="0"/>
              </a:spcBef>
              <a:spcAft>
                <a:spcPts val="0"/>
              </a:spcAft>
              <a:buSzPts val="1300"/>
              <a:buNone/>
            </a:pPr>
            <a:r>
              <a:rPr lang="en-IN" sz="1400" dirty="0">
                <a:latin typeface="Times New Roman"/>
                <a:ea typeface="Times New Roman"/>
                <a:cs typeface="Times New Roman"/>
                <a:sym typeface="Times New Roman"/>
              </a:rPr>
              <a:t>This type of authentication system can not verify or authenticate the identity of the users who he or she claims  </a:t>
            </a:r>
            <a:endParaRPr dirty="0"/>
          </a:p>
          <a:p>
            <a:pPr marL="457200" lvl="0" indent="-311150" algn="just" rtl="0">
              <a:lnSpc>
                <a:spcPct val="115000"/>
              </a:lnSpc>
              <a:spcBef>
                <a:spcPts val="0"/>
              </a:spcBef>
              <a:spcAft>
                <a:spcPts val="0"/>
              </a:spcAft>
              <a:buSzPts val="1300"/>
              <a:buNone/>
            </a:pPr>
            <a:r>
              <a:rPr lang="en-IN" sz="1400" dirty="0">
                <a:latin typeface="Times New Roman"/>
                <a:ea typeface="Times New Roman"/>
                <a:cs typeface="Times New Roman"/>
                <a:sym typeface="Times New Roman"/>
              </a:rPr>
              <a:t>to be Accessing today's web-based services always requires a username and password to authenticate the user </a:t>
            </a:r>
            <a:endParaRPr dirty="0"/>
          </a:p>
          <a:p>
            <a:pPr marL="457200" lvl="0" indent="-311150" algn="just" rtl="0">
              <a:lnSpc>
                <a:spcPct val="115000"/>
              </a:lnSpc>
              <a:spcBef>
                <a:spcPts val="0"/>
              </a:spcBef>
              <a:spcAft>
                <a:spcPts val="0"/>
              </a:spcAft>
              <a:buSzPts val="1300"/>
              <a:buNone/>
            </a:pPr>
            <a:r>
              <a:rPr lang="en-IN" sz="1400" dirty="0">
                <a:latin typeface="Times New Roman"/>
                <a:ea typeface="Times New Roman"/>
                <a:cs typeface="Times New Roman"/>
                <a:sym typeface="Times New Roman"/>
              </a:rPr>
              <a:t> identity. This is a significant vulnerability since the password can be hacked by the man in the middle attack </a:t>
            </a:r>
            <a:endParaRPr dirty="0"/>
          </a:p>
          <a:p>
            <a:pPr marL="457200" lvl="0" indent="-311150" algn="just" rtl="0">
              <a:lnSpc>
                <a:spcPct val="115000"/>
              </a:lnSpc>
              <a:spcBef>
                <a:spcPts val="0"/>
              </a:spcBef>
              <a:spcAft>
                <a:spcPts val="0"/>
              </a:spcAft>
              <a:buSzPts val="1300"/>
              <a:buNone/>
            </a:pPr>
            <a:r>
              <a:rPr lang="en-IN" sz="1400" dirty="0">
                <a:latin typeface="Times New Roman"/>
                <a:ea typeface="Times New Roman"/>
                <a:cs typeface="Times New Roman"/>
                <a:sym typeface="Times New Roman"/>
              </a:rPr>
              <a:t>and later used for making illegal access to the user’s account.</a:t>
            </a:r>
            <a:endParaRPr dirty="0"/>
          </a:p>
          <a:p>
            <a:pPr marL="457200" lvl="0" indent="-311150" algn="l" rtl="0">
              <a:lnSpc>
                <a:spcPct val="115000"/>
              </a:lnSpc>
              <a:spcBef>
                <a:spcPts val="0"/>
              </a:spcBef>
              <a:spcAft>
                <a:spcPts val="0"/>
              </a:spcAft>
              <a:buSzPts val="1300"/>
              <a:buNone/>
            </a:pPr>
            <a:endParaRPr sz="1400" dirty="0">
              <a:latin typeface="Times New Roman"/>
              <a:ea typeface="Times New Roman"/>
              <a:cs typeface="Times New Roman"/>
              <a:sym typeface="Times New Roman"/>
            </a:endParaRPr>
          </a:p>
        </p:txBody>
      </p:sp>
    </p:spTree>
  </p:cSld>
  <p:clrMapOvr>
    <a:masterClrMapping/>
  </p:clrMapOvr>
  <p:transition>
    <p:cover/>
  </p:transition>
  <p:timing>
    <p:tnLst>
      <p:par>
        <p:cTn id="1" dur="indefinite" restart="never" nodeType="tmRoot"/>
      </p:par>
    </p:tnLst>
  </p:timing>
</p:sld>
</file>

<file path=ppt/theme/theme1.xml><?xml version="1.0" encoding="utf-8"?>
<a:theme xmlns:a="http://schemas.openxmlformats.org/drawingml/2006/main"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1331</TotalTime>
  <Words>1294</Words>
  <Application>Microsoft Office PowerPoint</Application>
  <PresentationFormat>On-screen Show (16:9)</PresentationFormat>
  <Paragraphs>220</Paragraphs>
  <Slides>30</Slides>
  <Notes>21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30</vt:i4>
      </vt:variant>
    </vt:vector>
  </HeadingPairs>
  <TitlesOfParts>
    <vt:vector size="38" baseType="lpstr">
      <vt:lpstr>Arial</vt:lpstr>
      <vt:lpstr>Times New Roman</vt:lpstr>
      <vt:lpstr>Libre Baskerville</vt:lpstr>
      <vt:lpstr>Montserrat</vt:lpstr>
      <vt:lpstr>Lato</vt:lpstr>
      <vt:lpstr>Noto Sans Symbols</vt:lpstr>
      <vt:lpstr>Wingdings</vt:lpstr>
      <vt:lpstr>Focus</vt:lpstr>
      <vt:lpstr>           A Multi-factor Security Protocol for                   Wireless Payment-Secure Web        Authentication using Mobile Devices </vt:lpstr>
      <vt:lpstr> Presented by,  (Batch Number – 281)-  Final Year Y17 170030193 - CHALLA VENKATA PRANITH 170030614 - KOLLI SAI KIRAN 170031068 - PULIVARTHI GOUTHAM 170031340 - VALIVETI LOHYA SUJITH </vt:lpstr>
      <vt:lpstr> “ A day without Smart-Phone and Internet is a Year without Rain!! “</vt:lpstr>
      <vt:lpstr>Traditional  Two-factor  Authentication</vt:lpstr>
      <vt:lpstr>ADDITIONAL FACTOR OF SECURITY</vt:lpstr>
      <vt:lpstr>Therefore from now ATM Transactions are Enhanced!!  </vt:lpstr>
      <vt:lpstr>Abstract</vt:lpstr>
      <vt:lpstr> Objective</vt:lpstr>
      <vt:lpstr>Introduction</vt:lpstr>
      <vt:lpstr>When it comes to the communication of sensitive data security has always been an important topic.  With hardware advances allowing users the advantage of accessibility used in mobile devices,  individuals are now spending more and more time on these devices. Additionally, with the viral  popularity of social media applications and single sign-on, users do not always take as many precautions as needed with their information. Multi-factor authentication creates more and varied walls to block out the wrong people from seeing your information </vt:lpstr>
      <vt:lpstr>Slide 11</vt:lpstr>
      <vt:lpstr>Slide 12</vt:lpstr>
      <vt:lpstr>Slide 13</vt:lpstr>
      <vt:lpstr>Literature Survey</vt:lpstr>
      <vt:lpstr>Slide 15</vt:lpstr>
      <vt:lpstr>Slide 16</vt:lpstr>
      <vt:lpstr>Slide 17</vt:lpstr>
      <vt:lpstr>Slide 18</vt:lpstr>
      <vt:lpstr>Slide 19</vt:lpstr>
      <vt:lpstr>Slide 20</vt:lpstr>
      <vt:lpstr>Slide 21</vt:lpstr>
      <vt:lpstr>Proposed Protocol</vt:lpstr>
      <vt:lpstr>Proposed Protocol  1. The first authentication of the user by the bank authentication      server i.e. the basic login and password based user authentication.  2. Two way authentication i.e. authentication of the merchant / vendor /                           service provider.  3. The second authentication of the user and the transaction using TIC.  4. The final authentication and confirmation of transaction by the user,      using SMS</vt:lpstr>
      <vt:lpstr>The local Encryption and decryption of TIC is also based on the AES symmetric key algorithm. AES cryptographic algorithm is best suited for the small devices, it enhanced the performance of cryptographic processing speed over small hand held devices instead of degrading the device performance</vt:lpstr>
      <vt:lpstr>Service-Now is a tool that helps to work on digital workflows for enterprise applications, Service-Now Notifications to oversee framework email, make framework notices, and design how your framework reacts to inbound email.  Making an email notice includes determining when to send it, who gets it, what it contains, and in the event that it tends to be conveyed in an email digest. These are the basic sections of email notifications when to send, whom to send, what to send.. </vt:lpstr>
      <vt:lpstr>Sample/Demo Of MULTI- FACTOR AUTHENTICATION :</vt:lpstr>
      <vt:lpstr>Conclusion</vt:lpstr>
      <vt:lpstr>Future Work</vt:lpstr>
      <vt:lpstr>References</vt:lpstr>
      <vt:lpstr>Thank You!        -Batch No-281</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Multi-factor Security Protocol for                   Wireless Payment-Secure Web        Authentication using Mobile Devices</dc:title>
  <dc:creator>pranith challa</dc:creator>
  <cp:lastModifiedBy>Windows User</cp:lastModifiedBy>
  <cp:revision>70</cp:revision>
  <dcterms:modified xsi:type="dcterms:W3CDTF">2021-03-19T09:34:57Z</dcterms:modified>
</cp:coreProperties>
</file>